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4274800" cy="20104100"/>
  <p:notesSz cx="14274800" cy="201041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932" y="-28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0610" y="6232271"/>
            <a:ext cx="12133580" cy="4221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41220" y="11258296"/>
            <a:ext cx="9992359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3740" y="4623943"/>
            <a:ext cx="6209538" cy="13268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51521" y="4623943"/>
            <a:ext cx="6209538" cy="13268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9" Type="http://schemas.openxmlformats.org/officeDocument/2006/relationships/image" Target="../media/image33.png"/><Relationship Id="rId21" Type="http://schemas.openxmlformats.org/officeDocument/2006/relationships/image" Target="../media/image15.jpg"/><Relationship Id="rId34" Type="http://schemas.openxmlformats.org/officeDocument/2006/relationships/image" Target="../media/image28.png"/><Relationship Id="rId42" Type="http://schemas.openxmlformats.org/officeDocument/2006/relationships/image" Target="../media/image36.png"/><Relationship Id="rId47" Type="http://schemas.openxmlformats.org/officeDocument/2006/relationships/image" Target="../media/image41.png"/><Relationship Id="rId50" Type="http://schemas.openxmlformats.org/officeDocument/2006/relationships/image" Target="../media/image44.png"/><Relationship Id="rId55" Type="http://schemas.openxmlformats.org/officeDocument/2006/relationships/image" Target="../media/image49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38" Type="http://schemas.openxmlformats.org/officeDocument/2006/relationships/image" Target="../media/image32.png"/><Relationship Id="rId46" Type="http://schemas.openxmlformats.org/officeDocument/2006/relationships/image" Target="../media/image4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jpg"/><Relationship Id="rId29" Type="http://schemas.openxmlformats.org/officeDocument/2006/relationships/image" Target="../media/image23.png"/><Relationship Id="rId41" Type="http://schemas.openxmlformats.org/officeDocument/2006/relationships/image" Target="../media/image35.png"/><Relationship Id="rId54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37" Type="http://schemas.openxmlformats.org/officeDocument/2006/relationships/image" Target="../media/image31.png"/><Relationship Id="rId40" Type="http://schemas.openxmlformats.org/officeDocument/2006/relationships/image" Target="../media/image34.png"/><Relationship Id="rId45" Type="http://schemas.openxmlformats.org/officeDocument/2006/relationships/image" Target="../media/image39.png"/><Relationship Id="rId53" Type="http://schemas.openxmlformats.org/officeDocument/2006/relationships/image" Target="../media/image47.png"/><Relationship Id="rId58" Type="http://schemas.openxmlformats.org/officeDocument/2006/relationships/image" Target="../media/image52.jpe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36" Type="http://schemas.openxmlformats.org/officeDocument/2006/relationships/image" Target="../media/image30.png"/><Relationship Id="rId49" Type="http://schemas.openxmlformats.org/officeDocument/2006/relationships/image" Target="../media/image43.png"/><Relationship Id="rId57" Type="http://schemas.openxmlformats.org/officeDocument/2006/relationships/image" Target="../media/image51.jp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4" Type="http://schemas.openxmlformats.org/officeDocument/2006/relationships/image" Target="../media/image38.png"/><Relationship Id="rId52" Type="http://schemas.openxmlformats.org/officeDocument/2006/relationships/image" Target="../media/image46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Relationship Id="rId35" Type="http://schemas.openxmlformats.org/officeDocument/2006/relationships/image" Target="../media/image29.png"/><Relationship Id="rId43" Type="http://schemas.openxmlformats.org/officeDocument/2006/relationships/image" Target="../media/image37.png"/><Relationship Id="rId48" Type="http://schemas.openxmlformats.org/officeDocument/2006/relationships/image" Target="../media/image42.png"/><Relationship Id="rId56" Type="http://schemas.openxmlformats.org/officeDocument/2006/relationships/image" Target="../media/image50.png"/><Relationship Id="rId8" Type="http://schemas.openxmlformats.org/officeDocument/2006/relationships/image" Target="../media/image2.jpg"/><Relationship Id="rId51" Type="http://schemas.openxmlformats.org/officeDocument/2006/relationships/image" Target="../media/image45.png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107"/>
            <a:ext cx="14273888" cy="74676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696195" y="18638270"/>
            <a:ext cx="1651203" cy="10625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920580" y="18493826"/>
            <a:ext cx="945976" cy="11749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8550793" y="1920108"/>
            <a:ext cx="4669009" cy="33655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714006" y="12709745"/>
            <a:ext cx="66040" cy="361315"/>
          </a:xfrm>
          <a:custGeom>
            <a:avLst/>
            <a:gdLst/>
            <a:ahLst/>
            <a:cxnLst/>
            <a:rect l="l" t="t" r="r" b="b"/>
            <a:pathLst>
              <a:path w="66039" h="361315">
                <a:moveTo>
                  <a:pt x="18717" y="0"/>
                </a:moveTo>
                <a:lnTo>
                  <a:pt x="0" y="361110"/>
                </a:lnTo>
                <a:lnTo>
                  <a:pt x="65978" y="361110"/>
                </a:lnTo>
                <a:lnTo>
                  <a:pt x="64913" y="52917"/>
                </a:lnTo>
                <a:lnTo>
                  <a:pt x="18717" y="0"/>
                </a:lnTo>
                <a:close/>
              </a:path>
            </a:pathLst>
          </a:custGeom>
          <a:solidFill>
            <a:srgbClr val="331F1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600694" y="1418687"/>
            <a:ext cx="3570604" cy="1193165"/>
          </a:xfrm>
          <a:custGeom>
            <a:avLst/>
            <a:gdLst/>
            <a:ahLst/>
            <a:cxnLst/>
            <a:rect l="l" t="t" r="r" b="b"/>
            <a:pathLst>
              <a:path w="3570604" h="1193164">
                <a:moveTo>
                  <a:pt x="3531712" y="959451"/>
                </a:moveTo>
                <a:lnTo>
                  <a:pt x="663865" y="959451"/>
                </a:lnTo>
                <a:lnTo>
                  <a:pt x="745196" y="959677"/>
                </a:lnTo>
                <a:lnTo>
                  <a:pt x="826913" y="960970"/>
                </a:lnTo>
                <a:lnTo>
                  <a:pt x="908187" y="963255"/>
                </a:lnTo>
                <a:lnTo>
                  <a:pt x="988190" y="966461"/>
                </a:lnTo>
                <a:lnTo>
                  <a:pt x="1066093" y="970512"/>
                </a:lnTo>
                <a:lnTo>
                  <a:pt x="1141067" y="975336"/>
                </a:lnTo>
                <a:lnTo>
                  <a:pt x="1212284" y="980859"/>
                </a:lnTo>
                <a:lnTo>
                  <a:pt x="1278916" y="987007"/>
                </a:lnTo>
                <a:lnTo>
                  <a:pt x="1450056" y="1005623"/>
                </a:lnTo>
                <a:lnTo>
                  <a:pt x="1544861" y="1017667"/>
                </a:lnTo>
                <a:lnTo>
                  <a:pt x="1628825" y="1029874"/>
                </a:lnTo>
                <a:lnTo>
                  <a:pt x="1667971" y="1036161"/>
                </a:lnTo>
                <a:lnTo>
                  <a:pt x="1743049" y="1049348"/>
                </a:lnTo>
                <a:lnTo>
                  <a:pt x="1817121" y="1063678"/>
                </a:lnTo>
                <a:lnTo>
                  <a:pt x="2287913" y="1161715"/>
                </a:lnTo>
                <a:lnTo>
                  <a:pt x="2334753" y="1170505"/>
                </a:lnTo>
                <a:lnTo>
                  <a:pt x="2378910" y="1177935"/>
                </a:lnTo>
                <a:lnTo>
                  <a:pt x="2421425" y="1183949"/>
                </a:lnTo>
                <a:lnTo>
                  <a:pt x="2463339" y="1188492"/>
                </a:lnTo>
                <a:lnTo>
                  <a:pt x="2505694" y="1191508"/>
                </a:lnTo>
                <a:lnTo>
                  <a:pt x="2549531" y="1192942"/>
                </a:lnTo>
                <a:lnTo>
                  <a:pt x="2595890" y="1192740"/>
                </a:lnTo>
                <a:lnTo>
                  <a:pt x="2645812" y="1190846"/>
                </a:lnTo>
                <a:lnTo>
                  <a:pt x="2700339" y="1187205"/>
                </a:lnTo>
                <a:lnTo>
                  <a:pt x="2760511" y="1181761"/>
                </a:lnTo>
                <a:lnTo>
                  <a:pt x="2827370" y="1174461"/>
                </a:lnTo>
                <a:lnTo>
                  <a:pt x="2901956" y="1165247"/>
                </a:lnTo>
                <a:lnTo>
                  <a:pt x="3570050" y="1066712"/>
                </a:lnTo>
                <a:lnTo>
                  <a:pt x="3531712" y="959451"/>
                </a:lnTo>
                <a:close/>
              </a:path>
              <a:path w="3570604" h="1193164">
                <a:moveTo>
                  <a:pt x="650766" y="0"/>
                </a:moveTo>
                <a:lnTo>
                  <a:pt x="596185" y="197"/>
                </a:lnTo>
                <a:lnTo>
                  <a:pt x="549806" y="1418"/>
                </a:lnTo>
                <a:lnTo>
                  <a:pt x="507842" y="4694"/>
                </a:lnTo>
                <a:lnTo>
                  <a:pt x="466506" y="11054"/>
                </a:lnTo>
                <a:lnTo>
                  <a:pt x="422010" y="21527"/>
                </a:lnTo>
                <a:lnTo>
                  <a:pt x="370569" y="37145"/>
                </a:lnTo>
                <a:lnTo>
                  <a:pt x="308394" y="58937"/>
                </a:lnTo>
                <a:lnTo>
                  <a:pt x="231699" y="87933"/>
                </a:lnTo>
                <a:lnTo>
                  <a:pt x="19601" y="171656"/>
                </a:lnTo>
                <a:lnTo>
                  <a:pt x="16950" y="236384"/>
                </a:lnTo>
                <a:lnTo>
                  <a:pt x="15359" y="277101"/>
                </a:lnTo>
                <a:lnTo>
                  <a:pt x="13388" y="329612"/>
                </a:lnTo>
                <a:lnTo>
                  <a:pt x="11250" y="389319"/>
                </a:lnTo>
                <a:lnTo>
                  <a:pt x="9046" y="454590"/>
                </a:lnTo>
                <a:lnTo>
                  <a:pt x="6876" y="523792"/>
                </a:lnTo>
                <a:lnTo>
                  <a:pt x="4838" y="595293"/>
                </a:lnTo>
                <a:lnTo>
                  <a:pt x="3032" y="667460"/>
                </a:lnTo>
                <a:lnTo>
                  <a:pt x="1557" y="738662"/>
                </a:lnTo>
                <a:lnTo>
                  <a:pt x="513" y="807267"/>
                </a:lnTo>
                <a:lnTo>
                  <a:pt x="0" y="871641"/>
                </a:lnTo>
                <a:lnTo>
                  <a:pt x="115" y="930153"/>
                </a:lnTo>
                <a:lnTo>
                  <a:pt x="961" y="981170"/>
                </a:lnTo>
                <a:lnTo>
                  <a:pt x="2634" y="1023061"/>
                </a:lnTo>
                <a:lnTo>
                  <a:pt x="8864" y="1072934"/>
                </a:lnTo>
                <a:lnTo>
                  <a:pt x="13619" y="1077651"/>
                </a:lnTo>
                <a:lnTo>
                  <a:pt x="19601" y="1066712"/>
                </a:lnTo>
                <a:lnTo>
                  <a:pt x="31671" y="1048401"/>
                </a:lnTo>
                <a:lnTo>
                  <a:pt x="85970" y="1017553"/>
                </a:lnTo>
                <a:lnTo>
                  <a:pt x="126541" y="1004869"/>
                </a:lnTo>
                <a:lnTo>
                  <a:pt x="174956" y="993914"/>
                </a:lnTo>
                <a:lnTo>
                  <a:pt x="230385" y="984613"/>
                </a:lnTo>
                <a:lnTo>
                  <a:pt x="292000" y="976895"/>
                </a:lnTo>
                <a:lnTo>
                  <a:pt x="358972" y="970684"/>
                </a:lnTo>
                <a:lnTo>
                  <a:pt x="430474" y="965908"/>
                </a:lnTo>
                <a:lnTo>
                  <a:pt x="505676" y="962493"/>
                </a:lnTo>
                <a:lnTo>
                  <a:pt x="583749" y="960365"/>
                </a:lnTo>
                <a:lnTo>
                  <a:pt x="663865" y="959451"/>
                </a:lnTo>
                <a:lnTo>
                  <a:pt x="3531712" y="959451"/>
                </a:lnTo>
                <a:lnTo>
                  <a:pt x="3423897" y="657803"/>
                </a:lnTo>
                <a:lnTo>
                  <a:pt x="3422834" y="657803"/>
                </a:lnTo>
                <a:lnTo>
                  <a:pt x="3423234" y="655992"/>
                </a:lnTo>
                <a:lnTo>
                  <a:pt x="3511824" y="270235"/>
                </a:lnTo>
                <a:lnTo>
                  <a:pt x="3081106" y="270235"/>
                </a:lnTo>
                <a:lnTo>
                  <a:pt x="3003507" y="269005"/>
                </a:lnTo>
                <a:lnTo>
                  <a:pt x="2923858" y="265912"/>
                </a:lnTo>
                <a:lnTo>
                  <a:pt x="2842942" y="261302"/>
                </a:lnTo>
                <a:lnTo>
                  <a:pt x="2761539" y="255520"/>
                </a:lnTo>
                <a:lnTo>
                  <a:pt x="2306612" y="215513"/>
                </a:lnTo>
                <a:lnTo>
                  <a:pt x="2243660" y="211178"/>
                </a:lnTo>
                <a:lnTo>
                  <a:pt x="2130012" y="205257"/>
                </a:lnTo>
                <a:lnTo>
                  <a:pt x="2069019" y="199608"/>
                </a:lnTo>
                <a:lnTo>
                  <a:pt x="2003887" y="191768"/>
                </a:lnTo>
                <a:lnTo>
                  <a:pt x="1935016" y="182022"/>
                </a:lnTo>
                <a:lnTo>
                  <a:pt x="1862806" y="170656"/>
                </a:lnTo>
                <a:lnTo>
                  <a:pt x="1297412" y="69729"/>
                </a:lnTo>
                <a:lnTo>
                  <a:pt x="1212878" y="55686"/>
                </a:lnTo>
                <a:lnTo>
                  <a:pt x="1128603" y="42594"/>
                </a:lnTo>
                <a:lnTo>
                  <a:pt x="1044986" y="30738"/>
                </a:lnTo>
                <a:lnTo>
                  <a:pt x="962427" y="20404"/>
                </a:lnTo>
                <a:lnTo>
                  <a:pt x="881325" y="11878"/>
                </a:lnTo>
                <a:lnTo>
                  <a:pt x="802082" y="5444"/>
                </a:lnTo>
                <a:lnTo>
                  <a:pt x="725095" y="1390"/>
                </a:lnTo>
                <a:lnTo>
                  <a:pt x="650766" y="0"/>
                </a:lnTo>
                <a:close/>
              </a:path>
              <a:path w="3570604" h="1193164">
                <a:moveTo>
                  <a:pt x="3423240" y="655963"/>
                </a:moveTo>
                <a:lnTo>
                  <a:pt x="3422834" y="657803"/>
                </a:lnTo>
                <a:lnTo>
                  <a:pt x="3423250" y="655992"/>
                </a:lnTo>
                <a:close/>
              </a:path>
              <a:path w="3570604" h="1193164">
                <a:moveTo>
                  <a:pt x="3423250" y="655992"/>
                </a:moveTo>
                <a:lnTo>
                  <a:pt x="3422834" y="657803"/>
                </a:lnTo>
                <a:lnTo>
                  <a:pt x="3423897" y="657803"/>
                </a:lnTo>
                <a:lnTo>
                  <a:pt x="3423250" y="655992"/>
                </a:lnTo>
                <a:close/>
              </a:path>
              <a:path w="3570604" h="1193164">
                <a:moveTo>
                  <a:pt x="3423256" y="655963"/>
                </a:moveTo>
                <a:close/>
              </a:path>
              <a:path w="3570604" h="1193164">
                <a:moveTo>
                  <a:pt x="3534458" y="171656"/>
                </a:moveTo>
                <a:lnTo>
                  <a:pt x="3501356" y="197738"/>
                </a:lnTo>
                <a:lnTo>
                  <a:pt x="3459958" y="219199"/>
                </a:lnTo>
                <a:lnTo>
                  <a:pt x="3411046" y="236384"/>
                </a:lnTo>
                <a:lnTo>
                  <a:pt x="3355402" y="249637"/>
                </a:lnTo>
                <a:lnTo>
                  <a:pt x="3293804" y="259304"/>
                </a:lnTo>
                <a:lnTo>
                  <a:pt x="3227036" y="265730"/>
                </a:lnTo>
                <a:lnTo>
                  <a:pt x="3155876" y="269258"/>
                </a:lnTo>
                <a:lnTo>
                  <a:pt x="3081106" y="270235"/>
                </a:lnTo>
                <a:lnTo>
                  <a:pt x="3511824" y="270235"/>
                </a:lnTo>
                <a:lnTo>
                  <a:pt x="3534458" y="17165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3600694" y="1418687"/>
            <a:ext cx="3570604" cy="1193165"/>
          </a:xfrm>
          <a:custGeom>
            <a:avLst/>
            <a:gdLst/>
            <a:ahLst/>
            <a:cxnLst/>
            <a:rect l="l" t="t" r="r" b="b"/>
            <a:pathLst>
              <a:path w="3570604" h="1193164">
                <a:moveTo>
                  <a:pt x="650766" y="0"/>
                </a:moveTo>
                <a:lnTo>
                  <a:pt x="725095" y="1390"/>
                </a:lnTo>
                <a:lnTo>
                  <a:pt x="802082" y="5444"/>
                </a:lnTo>
                <a:lnTo>
                  <a:pt x="881325" y="11878"/>
                </a:lnTo>
                <a:lnTo>
                  <a:pt x="962427" y="20404"/>
                </a:lnTo>
                <a:lnTo>
                  <a:pt x="1044986" y="30738"/>
                </a:lnTo>
                <a:lnTo>
                  <a:pt x="1128603" y="42594"/>
                </a:lnTo>
                <a:lnTo>
                  <a:pt x="1212878" y="55686"/>
                </a:lnTo>
                <a:lnTo>
                  <a:pt x="1297412" y="69729"/>
                </a:lnTo>
                <a:lnTo>
                  <a:pt x="1381804" y="84437"/>
                </a:lnTo>
                <a:lnTo>
                  <a:pt x="1465655" y="99525"/>
                </a:lnTo>
                <a:lnTo>
                  <a:pt x="1548566" y="114706"/>
                </a:lnTo>
                <a:lnTo>
                  <a:pt x="1630136" y="129695"/>
                </a:lnTo>
                <a:lnTo>
                  <a:pt x="1709966" y="144207"/>
                </a:lnTo>
                <a:lnTo>
                  <a:pt x="1787656" y="157956"/>
                </a:lnTo>
                <a:lnTo>
                  <a:pt x="1862806" y="170656"/>
                </a:lnTo>
                <a:lnTo>
                  <a:pt x="1935016" y="182022"/>
                </a:lnTo>
                <a:lnTo>
                  <a:pt x="2003887" y="191768"/>
                </a:lnTo>
                <a:lnTo>
                  <a:pt x="2069019" y="199608"/>
                </a:lnTo>
                <a:lnTo>
                  <a:pt x="2130012" y="205257"/>
                </a:lnTo>
                <a:lnTo>
                  <a:pt x="2186466" y="208429"/>
                </a:lnTo>
                <a:lnTo>
                  <a:pt x="2243660" y="211178"/>
                </a:lnTo>
                <a:lnTo>
                  <a:pt x="2306612" y="215513"/>
                </a:lnTo>
                <a:lnTo>
                  <a:pt x="2374542" y="221089"/>
                </a:lnTo>
                <a:lnTo>
                  <a:pt x="2446670" y="227561"/>
                </a:lnTo>
                <a:lnTo>
                  <a:pt x="2522214" y="234586"/>
                </a:lnTo>
                <a:lnTo>
                  <a:pt x="2600395" y="241817"/>
                </a:lnTo>
                <a:lnTo>
                  <a:pt x="2680430" y="248910"/>
                </a:lnTo>
                <a:lnTo>
                  <a:pt x="2761539" y="255520"/>
                </a:lnTo>
                <a:lnTo>
                  <a:pt x="2842942" y="261302"/>
                </a:lnTo>
                <a:lnTo>
                  <a:pt x="2923858" y="265912"/>
                </a:lnTo>
                <a:lnTo>
                  <a:pt x="3003507" y="269005"/>
                </a:lnTo>
                <a:lnTo>
                  <a:pt x="3081106" y="270235"/>
                </a:lnTo>
                <a:lnTo>
                  <a:pt x="3155876" y="269258"/>
                </a:lnTo>
                <a:lnTo>
                  <a:pt x="3227036" y="265730"/>
                </a:lnTo>
                <a:lnTo>
                  <a:pt x="3293804" y="259304"/>
                </a:lnTo>
                <a:lnTo>
                  <a:pt x="3355402" y="249637"/>
                </a:lnTo>
                <a:lnTo>
                  <a:pt x="3411046" y="236384"/>
                </a:lnTo>
                <a:lnTo>
                  <a:pt x="3459958" y="219199"/>
                </a:lnTo>
                <a:lnTo>
                  <a:pt x="3501356" y="197738"/>
                </a:lnTo>
                <a:lnTo>
                  <a:pt x="3534458" y="171656"/>
                </a:lnTo>
                <a:lnTo>
                  <a:pt x="3518323" y="241957"/>
                </a:lnTo>
                <a:lnTo>
                  <a:pt x="3503801" y="305227"/>
                </a:lnTo>
                <a:lnTo>
                  <a:pt x="3490810" y="361830"/>
                </a:lnTo>
                <a:lnTo>
                  <a:pt x="3479265" y="412129"/>
                </a:lnTo>
                <a:lnTo>
                  <a:pt x="3469083" y="456487"/>
                </a:lnTo>
                <a:lnTo>
                  <a:pt x="3460181" y="495267"/>
                </a:lnTo>
                <a:lnTo>
                  <a:pt x="3445884" y="557549"/>
                </a:lnTo>
                <a:lnTo>
                  <a:pt x="3435706" y="601879"/>
                </a:lnTo>
                <a:lnTo>
                  <a:pt x="3426701" y="641072"/>
                </a:lnTo>
                <a:lnTo>
                  <a:pt x="3570050" y="1066712"/>
                </a:lnTo>
                <a:lnTo>
                  <a:pt x="3427237" y="1088560"/>
                </a:lnTo>
                <a:lnTo>
                  <a:pt x="3298397" y="1108164"/>
                </a:lnTo>
                <a:lnTo>
                  <a:pt x="3182491" y="1125579"/>
                </a:lnTo>
                <a:lnTo>
                  <a:pt x="3078476" y="1140862"/>
                </a:lnTo>
                <a:lnTo>
                  <a:pt x="2985311" y="1154066"/>
                </a:lnTo>
                <a:lnTo>
                  <a:pt x="2901956" y="1165247"/>
                </a:lnTo>
                <a:lnTo>
                  <a:pt x="2827370" y="1174461"/>
                </a:lnTo>
                <a:lnTo>
                  <a:pt x="2760511" y="1181761"/>
                </a:lnTo>
                <a:lnTo>
                  <a:pt x="2700339" y="1187205"/>
                </a:lnTo>
                <a:lnTo>
                  <a:pt x="2645812" y="1190846"/>
                </a:lnTo>
                <a:lnTo>
                  <a:pt x="2595890" y="1192740"/>
                </a:lnTo>
                <a:lnTo>
                  <a:pt x="2549531" y="1192942"/>
                </a:lnTo>
                <a:lnTo>
                  <a:pt x="2505694" y="1191508"/>
                </a:lnTo>
                <a:lnTo>
                  <a:pt x="2463339" y="1188492"/>
                </a:lnTo>
                <a:lnTo>
                  <a:pt x="2421425" y="1183949"/>
                </a:lnTo>
                <a:lnTo>
                  <a:pt x="2378910" y="1177935"/>
                </a:lnTo>
                <a:lnTo>
                  <a:pt x="2334753" y="1170505"/>
                </a:lnTo>
                <a:lnTo>
                  <a:pt x="2287913" y="1161715"/>
                </a:lnTo>
                <a:lnTo>
                  <a:pt x="2237350" y="1151618"/>
                </a:lnTo>
                <a:lnTo>
                  <a:pt x="2182022" y="1140271"/>
                </a:lnTo>
                <a:lnTo>
                  <a:pt x="2125242" y="1128496"/>
                </a:lnTo>
                <a:lnTo>
                  <a:pt x="2072636" y="1117448"/>
                </a:lnTo>
                <a:lnTo>
                  <a:pt x="2023713" y="1107078"/>
                </a:lnTo>
                <a:lnTo>
                  <a:pt x="1977980" y="1097337"/>
                </a:lnTo>
                <a:lnTo>
                  <a:pt x="1934946" y="1088175"/>
                </a:lnTo>
                <a:lnTo>
                  <a:pt x="1894120" y="1079544"/>
                </a:lnTo>
                <a:lnTo>
                  <a:pt x="1855008" y="1071395"/>
                </a:lnTo>
                <a:lnTo>
                  <a:pt x="1817121" y="1063678"/>
                </a:lnTo>
                <a:lnTo>
                  <a:pt x="1743049" y="1049348"/>
                </a:lnTo>
                <a:lnTo>
                  <a:pt x="1667971" y="1036161"/>
                </a:lnTo>
                <a:lnTo>
                  <a:pt x="1628825" y="1029874"/>
                </a:lnTo>
                <a:lnTo>
                  <a:pt x="1587953" y="1023725"/>
                </a:lnTo>
                <a:lnTo>
                  <a:pt x="1544861" y="1017667"/>
                </a:lnTo>
                <a:lnTo>
                  <a:pt x="1499060" y="1011649"/>
                </a:lnTo>
                <a:lnTo>
                  <a:pt x="1450056" y="1005623"/>
                </a:lnTo>
                <a:lnTo>
                  <a:pt x="1397359" y="999540"/>
                </a:lnTo>
                <a:lnTo>
                  <a:pt x="1340476" y="993351"/>
                </a:lnTo>
                <a:lnTo>
                  <a:pt x="1278916" y="987007"/>
                </a:lnTo>
                <a:lnTo>
                  <a:pt x="1212284" y="980859"/>
                </a:lnTo>
                <a:lnTo>
                  <a:pt x="1141067" y="975336"/>
                </a:lnTo>
                <a:lnTo>
                  <a:pt x="1066093" y="970512"/>
                </a:lnTo>
                <a:lnTo>
                  <a:pt x="988190" y="966461"/>
                </a:lnTo>
                <a:lnTo>
                  <a:pt x="908187" y="963255"/>
                </a:lnTo>
                <a:lnTo>
                  <a:pt x="826913" y="960970"/>
                </a:lnTo>
                <a:lnTo>
                  <a:pt x="745196" y="959677"/>
                </a:lnTo>
                <a:lnTo>
                  <a:pt x="663865" y="959451"/>
                </a:lnTo>
                <a:lnTo>
                  <a:pt x="583749" y="960365"/>
                </a:lnTo>
                <a:lnTo>
                  <a:pt x="505676" y="962493"/>
                </a:lnTo>
                <a:lnTo>
                  <a:pt x="430474" y="965908"/>
                </a:lnTo>
                <a:lnTo>
                  <a:pt x="358972" y="970684"/>
                </a:lnTo>
                <a:lnTo>
                  <a:pt x="292000" y="976895"/>
                </a:lnTo>
                <a:lnTo>
                  <a:pt x="230385" y="984613"/>
                </a:lnTo>
                <a:lnTo>
                  <a:pt x="174956" y="993914"/>
                </a:lnTo>
                <a:lnTo>
                  <a:pt x="126541" y="1004869"/>
                </a:lnTo>
                <a:lnTo>
                  <a:pt x="85970" y="1017553"/>
                </a:lnTo>
                <a:lnTo>
                  <a:pt x="31671" y="1048401"/>
                </a:lnTo>
                <a:lnTo>
                  <a:pt x="13619" y="1077651"/>
                </a:lnTo>
                <a:lnTo>
                  <a:pt x="8864" y="1072934"/>
                </a:lnTo>
                <a:lnTo>
                  <a:pt x="2634" y="1023061"/>
                </a:lnTo>
                <a:lnTo>
                  <a:pt x="961" y="981170"/>
                </a:lnTo>
                <a:lnTo>
                  <a:pt x="115" y="930153"/>
                </a:lnTo>
                <a:lnTo>
                  <a:pt x="0" y="871641"/>
                </a:lnTo>
                <a:lnTo>
                  <a:pt x="513" y="807267"/>
                </a:lnTo>
                <a:lnTo>
                  <a:pt x="1557" y="738662"/>
                </a:lnTo>
                <a:lnTo>
                  <a:pt x="3032" y="667460"/>
                </a:lnTo>
                <a:lnTo>
                  <a:pt x="4838" y="595293"/>
                </a:lnTo>
                <a:lnTo>
                  <a:pt x="6876" y="523792"/>
                </a:lnTo>
                <a:lnTo>
                  <a:pt x="9046" y="454590"/>
                </a:lnTo>
                <a:lnTo>
                  <a:pt x="11250" y="389319"/>
                </a:lnTo>
                <a:lnTo>
                  <a:pt x="13388" y="329612"/>
                </a:lnTo>
                <a:lnTo>
                  <a:pt x="15359" y="277101"/>
                </a:lnTo>
                <a:lnTo>
                  <a:pt x="17066" y="233417"/>
                </a:lnTo>
                <a:lnTo>
                  <a:pt x="19286" y="179062"/>
                </a:lnTo>
                <a:lnTo>
                  <a:pt x="81148" y="147187"/>
                </a:lnTo>
                <a:lnTo>
                  <a:pt x="136697" y="125163"/>
                </a:lnTo>
                <a:lnTo>
                  <a:pt x="186723" y="105454"/>
                </a:lnTo>
                <a:lnTo>
                  <a:pt x="231699" y="87933"/>
                </a:lnTo>
                <a:lnTo>
                  <a:pt x="272098" y="72470"/>
                </a:lnTo>
                <a:lnTo>
                  <a:pt x="308394" y="58937"/>
                </a:lnTo>
                <a:lnTo>
                  <a:pt x="370569" y="37145"/>
                </a:lnTo>
                <a:lnTo>
                  <a:pt x="422010" y="21527"/>
                </a:lnTo>
                <a:lnTo>
                  <a:pt x="466506" y="11054"/>
                </a:lnTo>
                <a:lnTo>
                  <a:pt x="507842" y="4694"/>
                </a:lnTo>
                <a:lnTo>
                  <a:pt x="549806" y="1418"/>
                </a:lnTo>
                <a:lnTo>
                  <a:pt x="596185" y="197"/>
                </a:lnTo>
                <a:lnTo>
                  <a:pt x="622213" y="34"/>
                </a:lnTo>
                <a:lnTo>
                  <a:pt x="650766" y="0"/>
                </a:lnTo>
                <a:close/>
              </a:path>
            </a:pathLst>
          </a:custGeom>
          <a:ln w="20059">
            <a:solidFill>
              <a:srgbClr val="5BB9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511026" y="1467735"/>
            <a:ext cx="1172210" cy="1091565"/>
          </a:xfrm>
          <a:custGeom>
            <a:avLst/>
            <a:gdLst/>
            <a:ahLst/>
            <a:cxnLst/>
            <a:rect l="l" t="t" r="r" b="b"/>
            <a:pathLst>
              <a:path w="1172210" h="1091564">
                <a:moveTo>
                  <a:pt x="677537" y="604202"/>
                </a:moveTo>
                <a:lnTo>
                  <a:pt x="246138" y="604202"/>
                </a:lnTo>
                <a:lnTo>
                  <a:pt x="262150" y="604331"/>
                </a:lnTo>
                <a:lnTo>
                  <a:pt x="276687" y="604640"/>
                </a:lnTo>
                <a:lnTo>
                  <a:pt x="315164" y="609058"/>
                </a:lnTo>
                <a:lnTo>
                  <a:pt x="333684" y="655593"/>
                </a:lnTo>
                <a:lnTo>
                  <a:pt x="338564" y="715925"/>
                </a:lnTo>
                <a:lnTo>
                  <a:pt x="341467" y="776872"/>
                </a:lnTo>
                <a:lnTo>
                  <a:pt x="344408" y="857961"/>
                </a:lnTo>
                <a:lnTo>
                  <a:pt x="346009" y="908047"/>
                </a:lnTo>
                <a:lnTo>
                  <a:pt x="347638" y="961584"/>
                </a:lnTo>
                <a:lnTo>
                  <a:pt x="351442" y="1091159"/>
                </a:lnTo>
                <a:lnTo>
                  <a:pt x="357163" y="1090868"/>
                </a:lnTo>
                <a:lnTo>
                  <a:pt x="408329" y="1086113"/>
                </a:lnTo>
                <a:lnTo>
                  <a:pt x="458356" y="1076894"/>
                </a:lnTo>
                <a:lnTo>
                  <a:pt x="499040" y="1060812"/>
                </a:lnTo>
                <a:lnTo>
                  <a:pt x="512983" y="1036050"/>
                </a:lnTo>
                <a:lnTo>
                  <a:pt x="511770" y="1029008"/>
                </a:lnTo>
                <a:lnTo>
                  <a:pt x="510785" y="1022379"/>
                </a:lnTo>
                <a:lnTo>
                  <a:pt x="510126" y="1015843"/>
                </a:lnTo>
                <a:lnTo>
                  <a:pt x="509892" y="1009076"/>
                </a:lnTo>
                <a:lnTo>
                  <a:pt x="510182" y="1001758"/>
                </a:lnTo>
                <a:lnTo>
                  <a:pt x="518547" y="960531"/>
                </a:lnTo>
                <a:lnTo>
                  <a:pt x="535144" y="908047"/>
                </a:lnTo>
                <a:lnTo>
                  <a:pt x="552665" y="857790"/>
                </a:lnTo>
                <a:lnTo>
                  <a:pt x="576098" y="792795"/>
                </a:lnTo>
                <a:lnTo>
                  <a:pt x="590355" y="753752"/>
                </a:lnTo>
                <a:lnTo>
                  <a:pt x="644344" y="606920"/>
                </a:lnTo>
                <a:lnTo>
                  <a:pt x="677537" y="604202"/>
                </a:lnTo>
                <a:close/>
              </a:path>
              <a:path w="1172210" h="1091564">
                <a:moveTo>
                  <a:pt x="1165965" y="576258"/>
                </a:moveTo>
                <a:lnTo>
                  <a:pt x="1018686" y="576258"/>
                </a:lnTo>
                <a:lnTo>
                  <a:pt x="1043225" y="790835"/>
                </a:lnTo>
                <a:lnTo>
                  <a:pt x="1135271" y="790835"/>
                </a:lnTo>
                <a:lnTo>
                  <a:pt x="1165965" y="576258"/>
                </a:lnTo>
                <a:close/>
              </a:path>
              <a:path w="1172210" h="1091564">
                <a:moveTo>
                  <a:pt x="512983" y="0"/>
                </a:moveTo>
                <a:lnTo>
                  <a:pt x="368195" y="0"/>
                </a:lnTo>
                <a:lnTo>
                  <a:pt x="357362" y="122950"/>
                </a:lnTo>
                <a:lnTo>
                  <a:pt x="352844" y="175136"/>
                </a:lnTo>
                <a:lnTo>
                  <a:pt x="348294" y="228482"/>
                </a:lnTo>
                <a:lnTo>
                  <a:pt x="344109" y="278712"/>
                </a:lnTo>
                <a:lnTo>
                  <a:pt x="340655" y="321875"/>
                </a:lnTo>
                <a:lnTo>
                  <a:pt x="337649" y="364720"/>
                </a:lnTo>
                <a:lnTo>
                  <a:pt x="337411" y="371186"/>
                </a:lnTo>
                <a:lnTo>
                  <a:pt x="336387" y="379136"/>
                </a:lnTo>
                <a:lnTo>
                  <a:pt x="319662" y="418571"/>
                </a:lnTo>
                <a:lnTo>
                  <a:pt x="290970" y="453375"/>
                </a:lnTo>
                <a:lnTo>
                  <a:pt x="254078" y="483801"/>
                </a:lnTo>
                <a:lnTo>
                  <a:pt x="215667" y="502991"/>
                </a:lnTo>
                <a:lnTo>
                  <a:pt x="169508" y="508094"/>
                </a:lnTo>
                <a:lnTo>
                  <a:pt x="85922" y="508823"/>
                </a:lnTo>
                <a:lnTo>
                  <a:pt x="0" y="533350"/>
                </a:lnTo>
                <a:lnTo>
                  <a:pt x="92045" y="545608"/>
                </a:lnTo>
                <a:lnTo>
                  <a:pt x="106175" y="606856"/>
                </a:lnTo>
                <a:lnTo>
                  <a:pt x="193852" y="604623"/>
                </a:lnTo>
                <a:lnTo>
                  <a:pt x="677537" y="604202"/>
                </a:lnTo>
                <a:lnTo>
                  <a:pt x="1018686" y="576258"/>
                </a:lnTo>
                <a:lnTo>
                  <a:pt x="1165965" y="576258"/>
                </a:lnTo>
                <a:lnTo>
                  <a:pt x="1172103" y="533350"/>
                </a:lnTo>
                <a:lnTo>
                  <a:pt x="1172103" y="490442"/>
                </a:lnTo>
                <a:lnTo>
                  <a:pt x="1006416" y="490442"/>
                </a:lnTo>
                <a:lnTo>
                  <a:pt x="805279" y="481350"/>
                </a:lnTo>
                <a:lnTo>
                  <a:pt x="727066" y="476618"/>
                </a:lnTo>
                <a:lnTo>
                  <a:pt x="682004" y="473172"/>
                </a:lnTo>
                <a:lnTo>
                  <a:pt x="634513" y="467752"/>
                </a:lnTo>
                <a:lnTo>
                  <a:pt x="595828" y="445605"/>
                </a:lnTo>
                <a:lnTo>
                  <a:pt x="579603" y="398473"/>
                </a:lnTo>
                <a:lnTo>
                  <a:pt x="570613" y="356443"/>
                </a:lnTo>
                <a:lnTo>
                  <a:pt x="560134" y="298376"/>
                </a:lnTo>
                <a:lnTo>
                  <a:pt x="547487" y="221476"/>
                </a:lnTo>
                <a:lnTo>
                  <a:pt x="540140" y="175091"/>
                </a:lnTo>
                <a:lnTo>
                  <a:pt x="531946" y="122626"/>
                </a:lnTo>
                <a:lnTo>
                  <a:pt x="522973" y="64702"/>
                </a:lnTo>
                <a:lnTo>
                  <a:pt x="512983" y="0"/>
                </a:lnTo>
                <a:close/>
              </a:path>
              <a:path w="1172210" h="1091564">
                <a:moveTo>
                  <a:pt x="1043225" y="294258"/>
                </a:moveTo>
                <a:lnTo>
                  <a:pt x="1006416" y="490442"/>
                </a:lnTo>
                <a:lnTo>
                  <a:pt x="1172103" y="490442"/>
                </a:lnTo>
                <a:lnTo>
                  <a:pt x="1172103" y="300393"/>
                </a:lnTo>
                <a:lnTo>
                  <a:pt x="1043225" y="29425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811721" y="1933644"/>
            <a:ext cx="462280" cy="141605"/>
          </a:xfrm>
          <a:custGeom>
            <a:avLst/>
            <a:gdLst/>
            <a:ahLst/>
            <a:cxnLst/>
            <a:rect l="l" t="t" r="r" b="b"/>
            <a:pathLst>
              <a:path w="462280" h="141605">
                <a:moveTo>
                  <a:pt x="0" y="6134"/>
                </a:moveTo>
                <a:lnTo>
                  <a:pt x="332946" y="0"/>
                </a:lnTo>
                <a:lnTo>
                  <a:pt x="358361" y="3790"/>
                </a:lnTo>
                <a:lnTo>
                  <a:pt x="380626" y="7200"/>
                </a:lnTo>
                <a:lnTo>
                  <a:pt x="429917" y="16219"/>
                </a:lnTo>
                <a:lnTo>
                  <a:pt x="462292" y="38505"/>
                </a:lnTo>
                <a:lnTo>
                  <a:pt x="460734" y="44027"/>
                </a:lnTo>
                <a:lnTo>
                  <a:pt x="423534" y="94324"/>
                </a:lnTo>
                <a:lnTo>
                  <a:pt x="393954" y="120729"/>
                </a:lnTo>
                <a:lnTo>
                  <a:pt x="354866" y="140131"/>
                </a:lnTo>
                <a:lnTo>
                  <a:pt x="0" y="141006"/>
                </a:lnTo>
                <a:lnTo>
                  <a:pt x="0" y="6134"/>
                </a:lnTo>
              </a:path>
            </a:pathLst>
          </a:custGeom>
          <a:ln w="401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566261" y="1872342"/>
            <a:ext cx="0" cy="269875"/>
          </a:xfrm>
          <a:custGeom>
            <a:avLst/>
            <a:gdLst/>
            <a:ahLst/>
            <a:cxnLst/>
            <a:rect l="l" t="t" r="r" b="b"/>
            <a:pathLst>
              <a:path h="269875">
                <a:moveTo>
                  <a:pt x="0" y="0"/>
                </a:moveTo>
                <a:lnTo>
                  <a:pt x="0" y="269742"/>
                </a:lnTo>
              </a:path>
            </a:pathLst>
          </a:custGeom>
          <a:ln w="4011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1897638" y="1936842"/>
            <a:ext cx="0" cy="138430"/>
          </a:xfrm>
          <a:custGeom>
            <a:avLst/>
            <a:gdLst/>
            <a:ahLst/>
            <a:cxnLst/>
            <a:rect l="l" t="t" r="r" b="b"/>
            <a:pathLst>
              <a:path h="138430">
                <a:moveTo>
                  <a:pt x="0" y="0"/>
                </a:moveTo>
                <a:lnTo>
                  <a:pt x="0" y="137814"/>
                </a:lnTo>
              </a:path>
            </a:pathLst>
          </a:custGeom>
          <a:ln w="401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971273" y="1936842"/>
            <a:ext cx="0" cy="138430"/>
          </a:xfrm>
          <a:custGeom>
            <a:avLst/>
            <a:gdLst/>
            <a:ahLst/>
            <a:cxnLst/>
            <a:rect l="l" t="t" r="r" b="b"/>
            <a:pathLst>
              <a:path h="138430">
                <a:moveTo>
                  <a:pt x="0" y="0"/>
                </a:moveTo>
                <a:lnTo>
                  <a:pt x="0" y="137814"/>
                </a:lnTo>
              </a:path>
            </a:pathLst>
          </a:custGeom>
          <a:ln w="401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2054541" y="1936842"/>
            <a:ext cx="0" cy="138430"/>
          </a:xfrm>
          <a:custGeom>
            <a:avLst/>
            <a:gdLst/>
            <a:ahLst/>
            <a:cxnLst/>
            <a:rect l="l" t="t" r="r" b="b"/>
            <a:pathLst>
              <a:path h="138430">
                <a:moveTo>
                  <a:pt x="0" y="0"/>
                </a:moveTo>
                <a:lnTo>
                  <a:pt x="0" y="137814"/>
                </a:lnTo>
              </a:path>
            </a:pathLst>
          </a:custGeom>
          <a:ln w="401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738355" y="1590340"/>
            <a:ext cx="889635" cy="895350"/>
          </a:xfrm>
          <a:custGeom>
            <a:avLst/>
            <a:gdLst/>
            <a:ahLst/>
            <a:cxnLst/>
            <a:rect l="l" t="t" r="r" b="b"/>
            <a:pathLst>
              <a:path w="889635" h="895350">
                <a:moveTo>
                  <a:pt x="0" y="423006"/>
                </a:moveTo>
                <a:lnTo>
                  <a:pt x="889405" y="0"/>
                </a:lnTo>
                <a:lnTo>
                  <a:pt x="889405" y="895056"/>
                </a:lnTo>
                <a:lnTo>
                  <a:pt x="0" y="423006"/>
                </a:lnTo>
                <a:close/>
              </a:path>
            </a:pathLst>
          </a:custGeom>
          <a:ln w="20059">
            <a:solidFill>
              <a:srgbClr val="5BB9D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1578554" y="18972245"/>
            <a:ext cx="2121838" cy="776757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473278" y="18211468"/>
            <a:ext cx="13373100" cy="1746885"/>
          </a:xfrm>
          <a:custGeom>
            <a:avLst/>
            <a:gdLst/>
            <a:ahLst/>
            <a:cxnLst/>
            <a:rect l="l" t="t" r="r" b="b"/>
            <a:pathLst>
              <a:path w="13373100" h="1746884">
                <a:moveTo>
                  <a:pt x="13373004" y="1746719"/>
                </a:moveTo>
                <a:lnTo>
                  <a:pt x="0" y="1746719"/>
                </a:lnTo>
                <a:lnTo>
                  <a:pt x="0" y="0"/>
                </a:lnTo>
                <a:lnTo>
                  <a:pt x="13373004" y="0"/>
                </a:lnTo>
                <a:lnTo>
                  <a:pt x="13373004" y="17467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537038" y="18817586"/>
            <a:ext cx="3001329" cy="29838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537038" y="19114524"/>
            <a:ext cx="3001329" cy="300569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537038" y="19413644"/>
            <a:ext cx="3001329" cy="29838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5730388" y="18729047"/>
            <a:ext cx="981012" cy="70185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784444" y="18567488"/>
            <a:ext cx="684273" cy="98339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11676831" y="19237506"/>
            <a:ext cx="1494004" cy="273825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11675767" y="19064782"/>
            <a:ext cx="1309370" cy="106680"/>
          </a:xfrm>
          <a:custGeom>
            <a:avLst/>
            <a:gdLst/>
            <a:ahLst/>
            <a:cxnLst/>
            <a:rect l="l" t="t" r="r" b="b"/>
            <a:pathLst>
              <a:path w="1309370" h="106680">
                <a:moveTo>
                  <a:pt x="305688" y="1471"/>
                </a:moveTo>
                <a:lnTo>
                  <a:pt x="305688" y="104049"/>
                </a:lnTo>
                <a:lnTo>
                  <a:pt x="350998" y="103078"/>
                </a:lnTo>
                <a:lnTo>
                  <a:pt x="360620" y="96233"/>
                </a:lnTo>
                <a:lnTo>
                  <a:pt x="362792" y="92039"/>
                </a:lnTo>
                <a:lnTo>
                  <a:pt x="342745" y="92039"/>
                </a:lnTo>
                <a:lnTo>
                  <a:pt x="318478" y="91519"/>
                </a:lnTo>
                <a:lnTo>
                  <a:pt x="318478" y="57358"/>
                </a:lnTo>
                <a:lnTo>
                  <a:pt x="364210" y="57358"/>
                </a:lnTo>
                <a:lnTo>
                  <a:pt x="363393" y="55491"/>
                </a:lnTo>
                <a:lnTo>
                  <a:pt x="355413" y="45513"/>
                </a:lnTo>
                <a:lnTo>
                  <a:pt x="355881" y="44497"/>
                </a:lnTo>
                <a:lnTo>
                  <a:pt x="318478" y="44497"/>
                </a:lnTo>
                <a:lnTo>
                  <a:pt x="318478" y="14260"/>
                </a:lnTo>
                <a:lnTo>
                  <a:pt x="358324" y="14260"/>
                </a:lnTo>
                <a:lnTo>
                  <a:pt x="355192" y="8415"/>
                </a:lnTo>
                <a:lnTo>
                  <a:pt x="343194" y="2062"/>
                </a:lnTo>
                <a:lnTo>
                  <a:pt x="341008" y="1553"/>
                </a:lnTo>
                <a:lnTo>
                  <a:pt x="305688" y="1471"/>
                </a:lnTo>
                <a:close/>
              </a:path>
              <a:path w="1309370" h="106680">
                <a:moveTo>
                  <a:pt x="364210" y="57358"/>
                </a:moveTo>
                <a:lnTo>
                  <a:pt x="341161" y="57358"/>
                </a:lnTo>
                <a:lnTo>
                  <a:pt x="343147" y="57925"/>
                </a:lnTo>
                <a:lnTo>
                  <a:pt x="351232" y="60573"/>
                </a:lnTo>
                <a:lnTo>
                  <a:pt x="356741" y="66223"/>
                </a:lnTo>
                <a:lnTo>
                  <a:pt x="356741" y="84084"/>
                </a:lnTo>
                <a:lnTo>
                  <a:pt x="352355" y="89498"/>
                </a:lnTo>
                <a:lnTo>
                  <a:pt x="344554" y="91637"/>
                </a:lnTo>
                <a:lnTo>
                  <a:pt x="342745" y="92039"/>
                </a:lnTo>
                <a:lnTo>
                  <a:pt x="362792" y="92039"/>
                </a:lnTo>
                <a:lnTo>
                  <a:pt x="366795" y="84309"/>
                </a:lnTo>
                <a:lnTo>
                  <a:pt x="368535" y="67232"/>
                </a:lnTo>
                <a:lnTo>
                  <a:pt x="364210" y="57358"/>
                </a:lnTo>
                <a:close/>
              </a:path>
              <a:path w="1309370" h="106680">
                <a:moveTo>
                  <a:pt x="358324" y="14260"/>
                </a:moveTo>
                <a:lnTo>
                  <a:pt x="339187" y="14260"/>
                </a:lnTo>
                <a:lnTo>
                  <a:pt x="345369" y="15655"/>
                </a:lnTo>
                <a:lnTo>
                  <a:pt x="349235" y="18433"/>
                </a:lnTo>
                <a:lnTo>
                  <a:pt x="349235" y="33540"/>
                </a:lnTo>
                <a:lnTo>
                  <a:pt x="344696" y="39970"/>
                </a:lnTo>
                <a:lnTo>
                  <a:pt x="338644" y="44178"/>
                </a:lnTo>
                <a:lnTo>
                  <a:pt x="318478" y="44497"/>
                </a:lnTo>
                <a:lnTo>
                  <a:pt x="355881" y="44497"/>
                </a:lnTo>
                <a:lnTo>
                  <a:pt x="360154" y="35235"/>
                </a:lnTo>
                <a:lnTo>
                  <a:pt x="361454" y="20104"/>
                </a:lnTo>
                <a:lnTo>
                  <a:pt x="358324" y="14260"/>
                </a:lnTo>
                <a:close/>
              </a:path>
              <a:path w="1309370" h="106680">
                <a:moveTo>
                  <a:pt x="1269119" y="56625"/>
                </a:moveTo>
                <a:lnTo>
                  <a:pt x="1252400" y="56625"/>
                </a:lnTo>
                <a:lnTo>
                  <a:pt x="1292577" y="104320"/>
                </a:lnTo>
                <a:lnTo>
                  <a:pt x="1309303" y="104320"/>
                </a:lnTo>
                <a:lnTo>
                  <a:pt x="1269119" y="56625"/>
                </a:lnTo>
                <a:close/>
              </a:path>
              <a:path w="1309370" h="106680">
                <a:moveTo>
                  <a:pt x="1252400" y="2322"/>
                </a:moveTo>
                <a:lnTo>
                  <a:pt x="1239610" y="2322"/>
                </a:lnTo>
                <a:lnTo>
                  <a:pt x="1239610" y="103989"/>
                </a:lnTo>
                <a:lnTo>
                  <a:pt x="1252400" y="103989"/>
                </a:lnTo>
                <a:lnTo>
                  <a:pt x="1252400" y="56625"/>
                </a:lnTo>
                <a:lnTo>
                  <a:pt x="1269119" y="56625"/>
                </a:lnTo>
                <a:lnTo>
                  <a:pt x="1265355" y="52157"/>
                </a:lnTo>
                <a:lnTo>
                  <a:pt x="1268716" y="47925"/>
                </a:lnTo>
                <a:lnTo>
                  <a:pt x="1252400" y="47925"/>
                </a:lnTo>
                <a:lnTo>
                  <a:pt x="1252400" y="2322"/>
                </a:lnTo>
                <a:close/>
              </a:path>
              <a:path w="1309370" h="106680">
                <a:moveTo>
                  <a:pt x="1305202" y="1991"/>
                </a:moveTo>
                <a:lnTo>
                  <a:pt x="1288854" y="1991"/>
                </a:lnTo>
                <a:lnTo>
                  <a:pt x="1252400" y="47925"/>
                </a:lnTo>
                <a:lnTo>
                  <a:pt x="1268716" y="47925"/>
                </a:lnTo>
                <a:lnTo>
                  <a:pt x="1305202" y="1991"/>
                </a:lnTo>
                <a:close/>
              </a:path>
              <a:path w="1309370" h="106680">
                <a:moveTo>
                  <a:pt x="1150318" y="1683"/>
                </a:moveTo>
                <a:lnTo>
                  <a:pt x="1150318" y="104640"/>
                </a:lnTo>
                <a:lnTo>
                  <a:pt x="1163108" y="104640"/>
                </a:lnTo>
                <a:lnTo>
                  <a:pt x="1163108" y="57571"/>
                </a:lnTo>
                <a:lnTo>
                  <a:pt x="1189538" y="57571"/>
                </a:lnTo>
                <a:lnTo>
                  <a:pt x="1188569" y="56152"/>
                </a:lnTo>
                <a:lnTo>
                  <a:pt x="1190792" y="54738"/>
                </a:lnTo>
                <a:lnTo>
                  <a:pt x="1199039" y="46778"/>
                </a:lnTo>
                <a:lnTo>
                  <a:pt x="1200043" y="44698"/>
                </a:lnTo>
                <a:lnTo>
                  <a:pt x="1163108" y="44698"/>
                </a:lnTo>
                <a:lnTo>
                  <a:pt x="1163108" y="14473"/>
                </a:lnTo>
                <a:lnTo>
                  <a:pt x="1202960" y="14473"/>
                </a:lnTo>
                <a:lnTo>
                  <a:pt x="1199819" y="8616"/>
                </a:lnTo>
                <a:lnTo>
                  <a:pt x="1187824" y="2251"/>
                </a:lnTo>
                <a:lnTo>
                  <a:pt x="1185638" y="1754"/>
                </a:lnTo>
                <a:lnTo>
                  <a:pt x="1150318" y="1683"/>
                </a:lnTo>
                <a:close/>
              </a:path>
              <a:path w="1309370" h="106680">
                <a:moveTo>
                  <a:pt x="1189538" y="57571"/>
                </a:moveTo>
                <a:lnTo>
                  <a:pt x="1174054" y="57571"/>
                </a:lnTo>
                <a:lnTo>
                  <a:pt x="1206217" y="104640"/>
                </a:lnTo>
                <a:lnTo>
                  <a:pt x="1221241" y="103966"/>
                </a:lnTo>
                <a:lnTo>
                  <a:pt x="1189538" y="57571"/>
                </a:lnTo>
                <a:close/>
              </a:path>
              <a:path w="1309370" h="106680">
                <a:moveTo>
                  <a:pt x="1202960" y="14473"/>
                </a:moveTo>
                <a:lnTo>
                  <a:pt x="1183817" y="14473"/>
                </a:lnTo>
                <a:lnTo>
                  <a:pt x="1189988" y="15856"/>
                </a:lnTo>
                <a:lnTo>
                  <a:pt x="1193865" y="18646"/>
                </a:lnTo>
                <a:lnTo>
                  <a:pt x="1193865" y="33693"/>
                </a:lnTo>
                <a:lnTo>
                  <a:pt x="1189302" y="40183"/>
                </a:lnTo>
                <a:lnTo>
                  <a:pt x="1183274" y="44391"/>
                </a:lnTo>
                <a:lnTo>
                  <a:pt x="1163108" y="44698"/>
                </a:lnTo>
                <a:lnTo>
                  <a:pt x="1200043" y="44698"/>
                </a:lnTo>
                <a:lnTo>
                  <a:pt x="1204449" y="35566"/>
                </a:lnTo>
                <a:lnTo>
                  <a:pt x="1206082" y="20297"/>
                </a:lnTo>
                <a:lnTo>
                  <a:pt x="1202960" y="14473"/>
                </a:lnTo>
                <a:close/>
              </a:path>
              <a:path w="1309370" h="106680">
                <a:moveTo>
                  <a:pt x="832998" y="14851"/>
                </a:moveTo>
                <a:lnTo>
                  <a:pt x="820209" y="14851"/>
                </a:lnTo>
                <a:lnTo>
                  <a:pt x="820209" y="104250"/>
                </a:lnTo>
                <a:lnTo>
                  <a:pt x="832998" y="104250"/>
                </a:lnTo>
                <a:lnTo>
                  <a:pt x="832998" y="14851"/>
                </a:lnTo>
                <a:close/>
              </a:path>
              <a:path w="1309370" h="106680">
                <a:moveTo>
                  <a:pt x="865895" y="2062"/>
                </a:moveTo>
                <a:lnTo>
                  <a:pt x="791662" y="2062"/>
                </a:lnTo>
                <a:lnTo>
                  <a:pt x="791662" y="14851"/>
                </a:lnTo>
                <a:lnTo>
                  <a:pt x="859701" y="14851"/>
                </a:lnTo>
                <a:lnTo>
                  <a:pt x="865895" y="2062"/>
                </a:lnTo>
                <a:close/>
              </a:path>
              <a:path w="1309370" h="106680">
                <a:moveTo>
                  <a:pt x="1071629" y="170"/>
                </a:moveTo>
                <a:lnTo>
                  <a:pt x="1032898" y="17982"/>
                </a:lnTo>
                <a:lnTo>
                  <a:pt x="1019036" y="59654"/>
                </a:lnTo>
                <a:lnTo>
                  <a:pt x="1022273" y="72185"/>
                </a:lnTo>
                <a:lnTo>
                  <a:pt x="1049779" y="99632"/>
                </a:lnTo>
                <a:lnTo>
                  <a:pt x="1081013" y="105295"/>
                </a:lnTo>
                <a:lnTo>
                  <a:pt x="1092819" y="101499"/>
                </a:lnTo>
                <a:lnTo>
                  <a:pt x="1103220" y="94747"/>
                </a:lnTo>
                <a:lnTo>
                  <a:pt x="1106086" y="91548"/>
                </a:lnTo>
                <a:lnTo>
                  <a:pt x="1059832" y="91548"/>
                </a:lnTo>
                <a:lnTo>
                  <a:pt x="1048489" y="85597"/>
                </a:lnTo>
                <a:lnTo>
                  <a:pt x="1039586" y="75829"/>
                </a:lnTo>
                <a:lnTo>
                  <a:pt x="1033854" y="62590"/>
                </a:lnTo>
                <a:lnTo>
                  <a:pt x="1032024" y="46227"/>
                </a:lnTo>
                <a:lnTo>
                  <a:pt x="1036809" y="33054"/>
                </a:lnTo>
                <a:lnTo>
                  <a:pt x="1045620" y="22505"/>
                </a:lnTo>
                <a:lnTo>
                  <a:pt x="1057535" y="15500"/>
                </a:lnTo>
                <a:lnTo>
                  <a:pt x="1071629" y="12960"/>
                </a:lnTo>
                <a:lnTo>
                  <a:pt x="1105497" y="12960"/>
                </a:lnTo>
                <a:lnTo>
                  <a:pt x="1098764" y="7639"/>
                </a:lnTo>
                <a:lnTo>
                  <a:pt x="1085940" y="2126"/>
                </a:lnTo>
                <a:lnTo>
                  <a:pt x="1071629" y="170"/>
                </a:lnTo>
                <a:close/>
              </a:path>
              <a:path w="1309370" h="106680">
                <a:moveTo>
                  <a:pt x="1105497" y="12960"/>
                </a:moveTo>
                <a:lnTo>
                  <a:pt x="1071629" y="12960"/>
                </a:lnTo>
                <a:lnTo>
                  <a:pt x="1080861" y="14036"/>
                </a:lnTo>
                <a:lnTo>
                  <a:pt x="1093174" y="19375"/>
                </a:lnTo>
                <a:lnTo>
                  <a:pt x="1102961" y="28634"/>
                </a:lnTo>
                <a:lnTo>
                  <a:pt x="1109402" y="41194"/>
                </a:lnTo>
                <a:lnTo>
                  <a:pt x="1111674" y="56437"/>
                </a:lnTo>
                <a:lnTo>
                  <a:pt x="1108733" y="68187"/>
                </a:lnTo>
                <a:lnTo>
                  <a:pt x="1101995" y="78215"/>
                </a:lnTo>
                <a:lnTo>
                  <a:pt x="1091545" y="85880"/>
                </a:lnTo>
                <a:lnTo>
                  <a:pt x="1077463" y="90538"/>
                </a:lnTo>
                <a:lnTo>
                  <a:pt x="1059832" y="91548"/>
                </a:lnTo>
                <a:lnTo>
                  <a:pt x="1106086" y="91548"/>
                </a:lnTo>
                <a:lnTo>
                  <a:pt x="1111826" y="85140"/>
                </a:lnTo>
                <a:lnTo>
                  <a:pt x="1118251" y="72782"/>
                </a:lnTo>
                <a:lnTo>
                  <a:pt x="1122108" y="57775"/>
                </a:lnTo>
                <a:lnTo>
                  <a:pt x="1123008" y="40221"/>
                </a:lnTo>
                <a:lnTo>
                  <a:pt x="1117829" y="27217"/>
                </a:lnTo>
                <a:lnTo>
                  <a:pt x="1109571" y="16179"/>
                </a:lnTo>
                <a:lnTo>
                  <a:pt x="1105497" y="12960"/>
                </a:lnTo>
                <a:close/>
              </a:path>
              <a:path w="1309370" h="106680">
                <a:moveTo>
                  <a:pt x="888838" y="2972"/>
                </a:moveTo>
                <a:lnTo>
                  <a:pt x="875315" y="2972"/>
                </a:lnTo>
                <a:lnTo>
                  <a:pt x="909429" y="103339"/>
                </a:lnTo>
                <a:lnTo>
                  <a:pt x="923685" y="103339"/>
                </a:lnTo>
                <a:lnTo>
                  <a:pt x="930373" y="85124"/>
                </a:lnTo>
                <a:lnTo>
                  <a:pt x="916746" y="85124"/>
                </a:lnTo>
                <a:lnTo>
                  <a:pt x="888838" y="2972"/>
                </a:lnTo>
                <a:close/>
              </a:path>
              <a:path w="1309370" h="106680">
                <a:moveTo>
                  <a:pt x="959261" y="43457"/>
                </a:moveTo>
                <a:lnTo>
                  <a:pt x="945671" y="43457"/>
                </a:lnTo>
                <a:lnTo>
                  <a:pt x="967054" y="103339"/>
                </a:lnTo>
                <a:lnTo>
                  <a:pt x="981664" y="103339"/>
                </a:lnTo>
                <a:lnTo>
                  <a:pt x="987529" y="85018"/>
                </a:lnTo>
                <a:lnTo>
                  <a:pt x="974099" y="85018"/>
                </a:lnTo>
                <a:lnTo>
                  <a:pt x="959261" y="43457"/>
                </a:lnTo>
                <a:close/>
              </a:path>
              <a:path w="1309370" h="106680">
                <a:moveTo>
                  <a:pt x="944808" y="2972"/>
                </a:moveTo>
                <a:lnTo>
                  <a:pt x="931226" y="2972"/>
                </a:lnTo>
                <a:lnTo>
                  <a:pt x="938957" y="24639"/>
                </a:lnTo>
                <a:lnTo>
                  <a:pt x="916746" y="85124"/>
                </a:lnTo>
                <a:lnTo>
                  <a:pt x="930373" y="85124"/>
                </a:lnTo>
                <a:lnTo>
                  <a:pt x="945671" y="43457"/>
                </a:lnTo>
                <a:lnTo>
                  <a:pt x="959261" y="43457"/>
                </a:lnTo>
                <a:lnTo>
                  <a:pt x="944808" y="2972"/>
                </a:lnTo>
                <a:close/>
              </a:path>
              <a:path w="1309370" h="106680">
                <a:moveTo>
                  <a:pt x="1013792" y="2972"/>
                </a:moveTo>
                <a:lnTo>
                  <a:pt x="1000352" y="2972"/>
                </a:lnTo>
                <a:lnTo>
                  <a:pt x="974099" y="85018"/>
                </a:lnTo>
                <a:lnTo>
                  <a:pt x="987529" y="85018"/>
                </a:lnTo>
                <a:lnTo>
                  <a:pt x="1013792" y="2972"/>
                </a:lnTo>
                <a:close/>
              </a:path>
              <a:path w="1309370" h="106680">
                <a:moveTo>
                  <a:pt x="773707" y="1152"/>
                </a:moveTo>
                <a:lnTo>
                  <a:pt x="723446" y="1152"/>
                </a:lnTo>
                <a:lnTo>
                  <a:pt x="723446" y="105160"/>
                </a:lnTo>
                <a:lnTo>
                  <a:pt x="774357" y="105160"/>
                </a:lnTo>
                <a:lnTo>
                  <a:pt x="774357" y="92370"/>
                </a:lnTo>
                <a:lnTo>
                  <a:pt x="736236" y="92358"/>
                </a:lnTo>
                <a:lnTo>
                  <a:pt x="736236" y="59982"/>
                </a:lnTo>
                <a:lnTo>
                  <a:pt x="769794" y="59982"/>
                </a:lnTo>
                <a:lnTo>
                  <a:pt x="769794" y="47192"/>
                </a:lnTo>
                <a:lnTo>
                  <a:pt x="736236" y="47192"/>
                </a:lnTo>
                <a:lnTo>
                  <a:pt x="736236" y="13941"/>
                </a:lnTo>
                <a:lnTo>
                  <a:pt x="767832" y="13941"/>
                </a:lnTo>
                <a:lnTo>
                  <a:pt x="773707" y="1152"/>
                </a:lnTo>
                <a:close/>
              </a:path>
              <a:path w="1309370" h="106680">
                <a:moveTo>
                  <a:pt x="633693" y="22878"/>
                </a:moveTo>
                <a:lnTo>
                  <a:pt x="617594" y="22878"/>
                </a:lnTo>
                <a:lnTo>
                  <a:pt x="678765" y="103020"/>
                </a:lnTo>
                <a:lnTo>
                  <a:pt x="693470" y="103020"/>
                </a:lnTo>
                <a:lnTo>
                  <a:pt x="693470" y="84427"/>
                </a:lnTo>
                <a:lnTo>
                  <a:pt x="680680" y="84427"/>
                </a:lnTo>
                <a:lnTo>
                  <a:pt x="633693" y="22878"/>
                </a:lnTo>
                <a:close/>
              </a:path>
              <a:path w="1309370" h="106680">
                <a:moveTo>
                  <a:pt x="618741" y="3291"/>
                </a:moveTo>
                <a:lnTo>
                  <a:pt x="604805" y="3291"/>
                </a:lnTo>
                <a:lnTo>
                  <a:pt x="604805" y="102039"/>
                </a:lnTo>
                <a:lnTo>
                  <a:pt x="617594" y="102039"/>
                </a:lnTo>
                <a:lnTo>
                  <a:pt x="617594" y="22878"/>
                </a:lnTo>
                <a:lnTo>
                  <a:pt x="633693" y="22878"/>
                </a:lnTo>
                <a:lnTo>
                  <a:pt x="618741" y="3291"/>
                </a:lnTo>
                <a:close/>
              </a:path>
              <a:path w="1309370" h="106680">
                <a:moveTo>
                  <a:pt x="693470" y="3291"/>
                </a:moveTo>
                <a:lnTo>
                  <a:pt x="680680" y="3291"/>
                </a:lnTo>
                <a:lnTo>
                  <a:pt x="680680" y="84427"/>
                </a:lnTo>
                <a:lnTo>
                  <a:pt x="693470" y="84427"/>
                </a:lnTo>
                <a:lnTo>
                  <a:pt x="693470" y="3291"/>
                </a:lnTo>
                <a:close/>
              </a:path>
              <a:path w="1309370" h="106680">
                <a:moveTo>
                  <a:pt x="504059" y="3197"/>
                </a:moveTo>
                <a:lnTo>
                  <a:pt x="491269" y="3197"/>
                </a:lnTo>
                <a:lnTo>
                  <a:pt x="491269" y="103115"/>
                </a:lnTo>
                <a:lnTo>
                  <a:pt x="543173" y="103115"/>
                </a:lnTo>
                <a:lnTo>
                  <a:pt x="543173" y="90325"/>
                </a:lnTo>
                <a:lnTo>
                  <a:pt x="504059" y="90325"/>
                </a:lnTo>
                <a:lnTo>
                  <a:pt x="504059" y="3197"/>
                </a:lnTo>
                <a:close/>
              </a:path>
              <a:path w="1309370" h="106680">
                <a:moveTo>
                  <a:pt x="432025" y="2074"/>
                </a:moveTo>
                <a:lnTo>
                  <a:pt x="423538" y="2074"/>
                </a:lnTo>
                <a:lnTo>
                  <a:pt x="382391" y="104238"/>
                </a:lnTo>
                <a:lnTo>
                  <a:pt x="398408" y="104238"/>
                </a:lnTo>
                <a:lnTo>
                  <a:pt x="409377" y="75218"/>
                </a:lnTo>
                <a:lnTo>
                  <a:pt x="461332" y="75218"/>
                </a:lnTo>
                <a:lnTo>
                  <a:pt x="457013" y="64438"/>
                </a:lnTo>
                <a:lnTo>
                  <a:pt x="413467" y="64438"/>
                </a:lnTo>
                <a:lnTo>
                  <a:pt x="428443" y="24922"/>
                </a:lnTo>
                <a:lnTo>
                  <a:pt x="441180" y="24922"/>
                </a:lnTo>
                <a:lnTo>
                  <a:pt x="432025" y="2074"/>
                </a:lnTo>
                <a:close/>
              </a:path>
              <a:path w="1309370" h="106680">
                <a:moveTo>
                  <a:pt x="461332" y="75218"/>
                </a:moveTo>
                <a:lnTo>
                  <a:pt x="447557" y="75218"/>
                </a:lnTo>
                <a:lnTo>
                  <a:pt x="458586" y="104238"/>
                </a:lnTo>
                <a:lnTo>
                  <a:pt x="472959" y="104238"/>
                </a:lnTo>
                <a:lnTo>
                  <a:pt x="461332" y="75218"/>
                </a:lnTo>
                <a:close/>
              </a:path>
              <a:path w="1309370" h="106680">
                <a:moveTo>
                  <a:pt x="441180" y="24922"/>
                </a:moveTo>
                <a:lnTo>
                  <a:pt x="428443" y="24922"/>
                </a:lnTo>
                <a:lnTo>
                  <a:pt x="443455" y="64438"/>
                </a:lnTo>
                <a:lnTo>
                  <a:pt x="457013" y="64438"/>
                </a:lnTo>
                <a:lnTo>
                  <a:pt x="441180" y="24922"/>
                </a:lnTo>
                <a:close/>
              </a:path>
              <a:path w="1309370" h="106680">
                <a:moveTo>
                  <a:pt x="126573" y="3197"/>
                </a:moveTo>
                <a:lnTo>
                  <a:pt x="113783" y="3197"/>
                </a:lnTo>
                <a:lnTo>
                  <a:pt x="113783" y="103115"/>
                </a:lnTo>
                <a:lnTo>
                  <a:pt x="165675" y="103115"/>
                </a:lnTo>
                <a:lnTo>
                  <a:pt x="165675" y="90325"/>
                </a:lnTo>
                <a:lnTo>
                  <a:pt x="126573" y="90325"/>
                </a:lnTo>
                <a:lnTo>
                  <a:pt x="126573" y="3197"/>
                </a:lnTo>
                <a:close/>
              </a:path>
              <a:path w="1309370" h="106680">
                <a:moveTo>
                  <a:pt x="49030" y="0"/>
                </a:moveTo>
                <a:lnTo>
                  <a:pt x="9841" y="22398"/>
                </a:lnTo>
                <a:lnTo>
                  <a:pt x="0" y="52216"/>
                </a:lnTo>
                <a:lnTo>
                  <a:pt x="70" y="61282"/>
                </a:lnTo>
                <a:lnTo>
                  <a:pt x="20616" y="95727"/>
                </a:lnTo>
                <a:lnTo>
                  <a:pt x="54862" y="106486"/>
                </a:lnTo>
                <a:lnTo>
                  <a:pt x="66952" y="104967"/>
                </a:lnTo>
                <a:lnTo>
                  <a:pt x="78428" y="100680"/>
                </a:lnTo>
                <a:lnTo>
                  <a:pt x="81182" y="99238"/>
                </a:lnTo>
                <a:lnTo>
                  <a:pt x="85107" y="96141"/>
                </a:lnTo>
                <a:lnTo>
                  <a:pt x="85107" y="93296"/>
                </a:lnTo>
                <a:lnTo>
                  <a:pt x="59193" y="93296"/>
                </a:lnTo>
                <a:lnTo>
                  <a:pt x="46027" y="93177"/>
                </a:lnTo>
                <a:lnTo>
                  <a:pt x="13215" y="59273"/>
                </a:lnTo>
                <a:lnTo>
                  <a:pt x="12860" y="56838"/>
                </a:lnTo>
                <a:lnTo>
                  <a:pt x="13061" y="49991"/>
                </a:lnTo>
                <a:lnTo>
                  <a:pt x="42593" y="14290"/>
                </a:lnTo>
                <a:lnTo>
                  <a:pt x="55516" y="13120"/>
                </a:lnTo>
                <a:lnTo>
                  <a:pt x="80308" y="13120"/>
                </a:lnTo>
                <a:lnTo>
                  <a:pt x="73658" y="2903"/>
                </a:lnTo>
                <a:lnTo>
                  <a:pt x="61207" y="258"/>
                </a:lnTo>
                <a:lnTo>
                  <a:pt x="49030" y="0"/>
                </a:lnTo>
                <a:close/>
              </a:path>
              <a:path w="1309370" h="106680">
                <a:moveTo>
                  <a:pt x="85107" y="55691"/>
                </a:moveTo>
                <a:lnTo>
                  <a:pt x="72317" y="55691"/>
                </a:lnTo>
                <a:lnTo>
                  <a:pt x="72317" y="89427"/>
                </a:lnTo>
                <a:lnTo>
                  <a:pt x="70579" y="90325"/>
                </a:lnTo>
                <a:lnTo>
                  <a:pt x="68003" y="91413"/>
                </a:lnTo>
                <a:lnTo>
                  <a:pt x="59193" y="93296"/>
                </a:lnTo>
                <a:lnTo>
                  <a:pt x="85107" y="93296"/>
                </a:lnTo>
                <a:lnTo>
                  <a:pt x="85107" y="55691"/>
                </a:lnTo>
                <a:close/>
              </a:path>
              <a:path w="1309370" h="106680">
                <a:moveTo>
                  <a:pt x="80308" y="13120"/>
                </a:moveTo>
                <a:lnTo>
                  <a:pt x="55516" y="13120"/>
                </a:lnTo>
                <a:lnTo>
                  <a:pt x="69681" y="15419"/>
                </a:lnTo>
                <a:lnTo>
                  <a:pt x="75272" y="16967"/>
                </a:lnTo>
                <a:lnTo>
                  <a:pt x="83937" y="18693"/>
                </a:lnTo>
                <a:lnTo>
                  <a:pt x="80308" y="13120"/>
                </a:lnTo>
                <a:close/>
              </a:path>
              <a:path w="1309370" h="106680">
                <a:moveTo>
                  <a:pt x="229576" y="170"/>
                </a:moveTo>
                <a:lnTo>
                  <a:pt x="190842" y="17987"/>
                </a:lnTo>
                <a:lnTo>
                  <a:pt x="176984" y="59665"/>
                </a:lnTo>
                <a:lnTo>
                  <a:pt x="180223" y="72194"/>
                </a:lnTo>
                <a:lnTo>
                  <a:pt x="207734" y="99632"/>
                </a:lnTo>
                <a:lnTo>
                  <a:pt x="238973" y="105293"/>
                </a:lnTo>
                <a:lnTo>
                  <a:pt x="250778" y="101494"/>
                </a:lnTo>
                <a:lnTo>
                  <a:pt x="261177" y="94740"/>
                </a:lnTo>
                <a:lnTo>
                  <a:pt x="264037" y="91548"/>
                </a:lnTo>
                <a:lnTo>
                  <a:pt x="217779" y="91548"/>
                </a:lnTo>
                <a:lnTo>
                  <a:pt x="206436" y="85597"/>
                </a:lnTo>
                <a:lnTo>
                  <a:pt x="197533" y="75829"/>
                </a:lnTo>
                <a:lnTo>
                  <a:pt x="191801" y="62590"/>
                </a:lnTo>
                <a:lnTo>
                  <a:pt x="189970" y="46227"/>
                </a:lnTo>
                <a:lnTo>
                  <a:pt x="194756" y="33054"/>
                </a:lnTo>
                <a:lnTo>
                  <a:pt x="203567" y="22505"/>
                </a:lnTo>
                <a:lnTo>
                  <a:pt x="215482" y="15500"/>
                </a:lnTo>
                <a:lnTo>
                  <a:pt x="229576" y="12960"/>
                </a:lnTo>
                <a:lnTo>
                  <a:pt x="263449" y="12960"/>
                </a:lnTo>
                <a:lnTo>
                  <a:pt x="256711" y="7637"/>
                </a:lnTo>
                <a:lnTo>
                  <a:pt x="243886" y="2126"/>
                </a:lnTo>
                <a:lnTo>
                  <a:pt x="229576" y="170"/>
                </a:lnTo>
                <a:close/>
              </a:path>
              <a:path w="1309370" h="106680">
                <a:moveTo>
                  <a:pt x="263449" y="12960"/>
                </a:moveTo>
                <a:lnTo>
                  <a:pt x="229576" y="12960"/>
                </a:lnTo>
                <a:lnTo>
                  <a:pt x="238821" y="14039"/>
                </a:lnTo>
                <a:lnTo>
                  <a:pt x="251132" y="19381"/>
                </a:lnTo>
                <a:lnTo>
                  <a:pt x="260919" y="28641"/>
                </a:lnTo>
                <a:lnTo>
                  <a:pt x="267360" y="41202"/>
                </a:lnTo>
                <a:lnTo>
                  <a:pt x="269632" y="56445"/>
                </a:lnTo>
                <a:lnTo>
                  <a:pt x="266687" y="68193"/>
                </a:lnTo>
                <a:lnTo>
                  <a:pt x="259946" y="78219"/>
                </a:lnTo>
                <a:lnTo>
                  <a:pt x="249492" y="85881"/>
                </a:lnTo>
                <a:lnTo>
                  <a:pt x="235408" y="90538"/>
                </a:lnTo>
                <a:lnTo>
                  <a:pt x="217779" y="91548"/>
                </a:lnTo>
                <a:lnTo>
                  <a:pt x="264037" y="91548"/>
                </a:lnTo>
                <a:lnTo>
                  <a:pt x="269783" y="85133"/>
                </a:lnTo>
                <a:lnTo>
                  <a:pt x="276208" y="72775"/>
                </a:lnTo>
                <a:lnTo>
                  <a:pt x="280064" y="57768"/>
                </a:lnTo>
                <a:lnTo>
                  <a:pt x="280963" y="40213"/>
                </a:lnTo>
                <a:lnTo>
                  <a:pt x="275781" y="27211"/>
                </a:lnTo>
                <a:lnTo>
                  <a:pt x="267520" y="16176"/>
                </a:lnTo>
                <a:lnTo>
                  <a:pt x="263449" y="12960"/>
                </a:lnTo>
                <a:close/>
              </a:path>
            </a:pathLst>
          </a:custGeom>
          <a:solidFill>
            <a:srgbClr val="719D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11133131" y="19008317"/>
            <a:ext cx="443865" cy="550545"/>
          </a:xfrm>
          <a:custGeom>
            <a:avLst/>
            <a:gdLst/>
            <a:ahLst/>
            <a:cxnLst/>
            <a:rect l="l" t="t" r="r" b="b"/>
            <a:pathLst>
              <a:path w="443865" h="550544">
                <a:moveTo>
                  <a:pt x="333443" y="0"/>
                </a:moveTo>
                <a:lnTo>
                  <a:pt x="106130" y="75"/>
                </a:lnTo>
                <a:lnTo>
                  <a:pt x="64663" y="9841"/>
                </a:lnTo>
                <a:lnTo>
                  <a:pt x="30946" y="33670"/>
                </a:lnTo>
                <a:lnTo>
                  <a:pt x="8288" y="68251"/>
                </a:lnTo>
                <a:lnTo>
                  <a:pt x="0" y="110272"/>
                </a:lnTo>
                <a:lnTo>
                  <a:pt x="75" y="444220"/>
                </a:lnTo>
                <a:lnTo>
                  <a:pt x="9836" y="485695"/>
                </a:lnTo>
                <a:lnTo>
                  <a:pt x="33661" y="519415"/>
                </a:lnTo>
                <a:lnTo>
                  <a:pt x="68239" y="542072"/>
                </a:lnTo>
                <a:lnTo>
                  <a:pt x="110261" y="550360"/>
                </a:lnTo>
                <a:lnTo>
                  <a:pt x="337563" y="550284"/>
                </a:lnTo>
                <a:lnTo>
                  <a:pt x="379034" y="540525"/>
                </a:lnTo>
                <a:lnTo>
                  <a:pt x="412755" y="516703"/>
                </a:lnTo>
                <a:lnTo>
                  <a:pt x="435415" y="482125"/>
                </a:lnTo>
                <a:lnTo>
                  <a:pt x="443704" y="440098"/>
                </a:lnTo>
                <a:lnTo>
                  <a:pt x="443628" y="106142"/>
                </a:lnTo>
                <a:lnTo>
                  <a:pt x="433864" y="64673"/>
                </a:lnTo>
                <a:lnTo>
                  <a:pt x="410039" y="30951"/>
                </a:lnTo>
                <a:lnTo>
                  <a:pt x="375462" y="8289"/>
                </a:lnTo>
                <a:lnTo>
                  <a:pt x="333443" y="0"/>
                </a:lnTo>
                <a:close/>
              </a:path>
            </a:pathLst>
          </a:custGeom>
          <a:solidFill>
            <a:srgbClr val="719D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10962923" y="18840749"/>
            <a:ext cx="446405" cy="446405"/>
          </a:xfrm>
          <a:custGeom>
            <a:avLst/>
            <a:gdLst/>
            <a:ahLst/>
            <a:cxnLst/>
            <a:rect l="l" t="t" r="r" b="b"/>
            <a:pathLst>
              <a:path w="446404" h="446405">
                <a:moveTo>
                  <a:pt x="223193" y="0"/>
                </a:moveTo>
                <a:lnTo>
                  <a:pt x="169558" y="6486"/>
                </a:lnTo>
                <a:lnTo>
                  <a:pt x="120624" y="24910"/>
                </a:lnTo>
                <a:lnTo>
                  <a:pt x="77942" y="53723"/>
                </a:lnTo>
                <a:lnTo>
                  <a:pt x="43064" y="91374"/>
                </a:lnTo>
                <a:lnTo>
                  <a:pt x="17540" y="136312"/>
                </a:lnTo>
                <a:lnTo>
                  <a:pt x="2921" y="186988"/>
                </a:lnTo>
                <a:lnTo>
                  <a:pt x="0" y="223193"/>
                </a:lnTo>
                <a:lnTo>
                  <a:pt x="739" y="241500"/>
                </a:lnTo>
                <a:lnTo>
                  <a:pt x="11378" y="293744"/>
                </a:lnTo>
                <a:lnTo>
                  <a:pt x="33440" y="340769"/>
                </a:lnTo>
                <a:lnTo>
                  <a:pt x="65372" y="381024"/>
                </a:lnTo>
                <a:lnTo>
                  <a:pt x="105626" y="412958"/>
                </a:lnTo>
                <a:lnTo>
                  <a:pt x="152648" y="435020"/>
                </a:lnTo>
                <a:lnTo>
                  <a:pt x="204888" y="445659"/>
                </a:lnTo>
                <a:lnTo>
                  <a:pt x="223193" y="446399"/>
                </a:lnTo>
                <a:lnTo>
                  <a:pt x="241498" y="445659"/>
                </a:lnTo>
                <a:lnTo>
                  <a:pt x="293737" y="435020"/>
                </a:lnTo>
                <a:lnTo>
                  <a:pt x="340758" y="412958"/>
                </a:lnTo>
                <a:lnTo>
                  <a:pt x="381008" y="381024"/>
                </a:lnTo>
                <a:lnTo>
                  <a:pt x="412938" y="340769"/>
                </a:lnTo>
                <a:lnTo>
                  <a:pt x="434997" y="293744"/>
                </a:lnTo>
                <a:lnTo>
                  <a:pt x="445635" y="241500"/>
                </a:lnTo>
                <a:lnTo>
                  <a:pt x="446375" y="223193"/>
                </a:lnTo>
                <a:lnTo>
                  <a:pt x="445635" y="204887"/>
                </a:lnTo>
                <a:lnTo>
                  <a:pt x="434997" y="152643"/>
                </a:lnTo>
                <a:lnTo>
                  <a:pt x="412938" y="105620"/>
                </a:lnTo>
                <a:lnTo>
                  <a:pt x="381008" y="65368"/>
                </a:lnTo>
                <a:lnTo>
                  <a:pt x="340758" y="33437"/>
                </a:lnTo>
                <a:lnTo>
                  <a:pt x="293737" y="11377"/>
                </a:lnTo>
                <a:lnTo>
                  <a:pt x="241498" y="739"/>
                </a:lnTo>
                <a:lnTo>
                  <a:pt x="223193" y="0"/>
                </a:lnTo>
                <a:close/>
              </a:path>
            </a:pathLst>
          </a:custGeom>
          <a:solidFill>
            <a:srgbClr val="FEC0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11135774" y="19008329"/>
            <a:ext cx="276225" cy="279400"/>
          </a:xfrm>
          <a:custGeom>
            <a:avLst/>
            <a:gdLst/>
            <a:ahLst/>
            <a:cxnLst/>
            <a:rect l="l" t="t" r="r" b="b"/>
            <a:pathLst>
              <a:path w="276225" h="279400">
                <a:moveTo>
                  <a:pt x="269163" y="0"/>
                </a:moveTo>
                <a:lnTo>
                  <a:pt x="106133" y="76"/>
                </a:lnTo>
                <a:lnTo>
                  <a:pt x="64667" y="9844"/>
                </a:lnTo>
                <a:lnTo>
                  <a:pt x="30948" y="33673"/>
                </a:lnTo>
                <a:lnTo>
                  <a:pt x="8289" y="68253"/>
                </a:lnTo>
                <a:lnTo>
                  <a:pt x="0" y="110272"/>
                </a:lnTo>
                <a:lnTo>
                  <a:pt x="2445" y="273088"/>
                </a:lnTo>
                <a:lnTo>
                  <a:pt x="14749" y="275568"/>
                </a:lnTo>
                <a:lnTo>
                  <a:pt x="27286" y="277367"/>
                </a:lnTo>
                <a:lnTo>
                  <a:pt x="40036" y="278462"/>
                </a:lnTo>
                <a:lnTo>
                  <a:pt x="52979" y="278832"/>
                </a:lnTo>
                <a:lnTo>
                  <a:pt x="71284" y="278091"/>
                </a:lnTo>
                <a:lnTo>
                  <a:pt x="123522" y="267410"/>
                </a:lnTo>
                <a:lnTo>
                  <a:pt x="170540" y="245160"/>
                </a:lnTo>
                <a:lnTo>
                  <a:pt x="210786" y="212783"/>
                </a:lnTo>
                <a:lnTo>
                  <a:pt x="242706" y="171722"/>
                </a:lnTo>
                <a:lnTo>
                  <a:pt x="264750" y="123416"/>
                </a:lnTo>
                <a:lnTo>
                  <a:pt x="275366" y="69309"/>
                </a:lnTo>
                <a:lnTo>
                  <a:pt x="276097" y="50233"/>
                </a:lnTo>
                <a:lnTo>
                  <a:pt x="275423" y="37354"/>
                </a:lnTo>
                <a:lnTo>
                  <a:pt x="274030" y="24675"/>
                </a:lnTo>
                <a:lnTo>
                  <a:pt x="271937" y="12216"/>
                </a:lnTo>
                <a:lnTo>
                  <a:pt x="269163" y="0"/>
                </a:lnTo>
                <a:close/>
              </a:path>
            </a:pathLst>
          </a:custGeom>
          <a:solidFill>
            <a:srgbClr val="718D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3954435" y="1649880"/>
            <a:ext cx="552240" cy="55345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4570781" y="1712976"/>
            <a:ext cx="2184840" cy="708550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9411310" y="3793489"/>
            <a:ext cx="2234565" cy="309245"/>
          </a:xfrm>
          <a:custGeom>
            <a:avLst/>
            <a:gdLst/>
            <a:ahLst/>
            <a:cxnLst/>
            <a:rect l="l" t="t" r="r" b="b"/>
            <a:pathLst>
              <a:path w="2234565" h="309245">
                <a:moveTo>
                  <a:pt x="2234123" y="309187"/>
                </a:moveTo>
                <a:lnTo>
                  <a:pt x="0" y="309187"/>
                </a:lnTo>
                <a:lnTo>
                  <a:pt x="0" y="0"/>
                </a:lnTo>
                <a:lnTo>
                  <a:pt x="2234123" y="0"/>
                </a:lnTo>
                <a:lnTo>
                  <a:pt x="2234123" y="30918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9411310" y="3793489"/>
            <a:ext cx="2234565" cy="309245"/>
          </a:xfrm>
          <a:custGeom>
            <a:avLst/>
            <a:gdLst/>
            <a:ahLst/>
            <a:cxnLst/>
            <a:rect l="l" t="t" r="r" b="b"/>
            <a:pathLst>
              <a:path w="2234565" h="309245">
                <a:moveTo>
                  <a:pt x="2234123" y="309187"/>
                </a:moveTo>
                <a:lnTo>
                  <a:pt x="0" y="309187"/>
                </a:lnTo>
                <a:lnTo>
                  <a:pt x="0" y="0"/>
                </a:lnTo>
                <a:lnTo>
                  <a:pt x="2234123" y="0"/>
                </a:lnTo>
                <a:lnTo>
                  <a:pt x="2234123" y="309187"/>
                </a:lnTo>
                <a:close/>
              </a:path>
            </a:pathLst>
          </a:custGeom>
          <a:ln w="4728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11771759" y="3793489"/>
            <a:ext cx="100330" cy="309245"/>
          </a:xfrm>
          <a:custGeom>
            <a:avLst/>
            <a:gdLst/>
            <a:ahLst/>
            <a:cxnLst/>
            <a:rect l="l" t="t" r="r" b="b"/>
            <a:pathLst>
              <a:path w="100329" h="309245">
                <a:moveTo>
                  <a:pt x="99740" y="309187"/>
                </a:moveTo>
                <a:lnTo>
                  <a:pt x="0" y="309187"/>
                </a:lnTo>
                <a:lnTo>
                  <a:pt x="0" y="0"/>
                </a:lnTo>
                <a:lnTo>
                  <a:pt x="99740" y="0"/>
                </a:lnTo>
                <a:lnTo>
                  <a:pt x="99740" y="309187"/>
                </a:lnTo>
                <a:close/>
              </a:path>
            </a:pathLst>
          </a:custGeom>
          <a:solidFill>
            <a:srgbClr val="F8C73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11962092" y="3793489"/>
            <a:ext cx="100330" cy="309245"/>
          </a:xfrm>
          <a:custGeom>
            <a:avLst/>
            <a:gdLst/>
            <a:ahLst/>
            <a:cxnLst/>
            <a:rect l="l" t="t" r="r" b="b"/>
            <a:pathLst>
              <a:path w="100329" h="309245">
                <a:moveTo>
                  <a:pt x="99740" y="309187"/>
                </a:moveTo>
                <a:lnTo>
                  <a:pt x="0" y="309187"/>
                </a:lnTo>
                <a:lnTo>
                  <a:pt x="0" y="0"/>
                </a:lnTo>
                <a:lnTo>
                  <a:pt x="99740" y="0"/>
                </a:lnTo>
                <a:lnTo>
                  <a:pt x="99740" y="309187"/>
                </a:lnTo>
                <a:close/>
              </a:path>
            </a:pathLst>
          </a:custGeom>
          <a:solidFill>
            <a:srgbClr val="F157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12124883" y="3793489"/>
            <a:ext cx="119380" cy="309245"/>
          </a:xfrm>
          <a:custGeom>
            <a:avLst/>
            <a:gdLst/>
            <a:ahLst/>
            <a:cxnLst/>
            <a:rect l="l" t="t" r="r" b="b"/>
            <a:pathLst>
              <a:path w="119379" h="309245">
                <a:moveTo>
                  <a:pt x="118972" y="309187"/>
                </a:moveTo>
                <a:lnTo>
                  <a:pt x="0" y="309187"/>
                </a:lnTo>
                <a:lnTo>
                  <a:pt x="0" y="0"/>
                </a:lnTo>
                <a:lnTo>
                  <a:pt x="118972" y="0"/>
                </a:lnTo>
                <a:lnTo>
                  <a:pt x="118972" y="309187"/>
                </a:lnTo>
                <a:close/>
              </a:path>
            </a:pathLst>
          </a:custGeom>
          <a:solidFill>
            <a:srgbClr val="ED24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9894707" y="2368237"/>
            <a:ext cx="1977389" cy="2494280"/>
          </a:xfrm>
          <a:custGeom>
            <a:avLst/>
            <a:gdLst/>
            <a:ahLst/>
            <a:cxnLst/>
            <a:rect l="l" t="t" r="r" b="b"/>
            <a:pathLst>
              <a:path w="1977390" h="2494279">
                <a:moveTo>
                  <a:pt x="266031" y="0"/>
                </a:moveTo>
                <a:lnTo>
                  <a:pt x="0" y="110249"/>
                </a:lnTo>
                <a:lnTo>
                  <a:pt x="1727014" y="2494244"/>
                </a:lnTo>
                <a:lnTo>
                  <a:pt x="1976792" y="2386761"/>
                </a:lnTo>
                <a:lnTo>
                  <a:pt x="266031" y="0"/>
                </a:lnTo>
                <a:close/>
              </a:path>
            </a:pathLst>
          </a:custGeom>
          <a:solidFill>
            <a:srgbClr val="CF202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10702717" y="2464915"/>
            <a:ext cx="1600200" cy="1200785"/>
          </a:xfrm>
          <a:custGeom>
            <a:avLst/>
            <a:gdLst/>
            <a:ahLst/>
            <a:cxnLst/>
            <a:rect l="l" t="t" r="r" b="b"/>
            <a:pathLst>
              <a:path w="1600200" h="1200785">
                <a:moveTo>
                  <a:pt x="284238" y="0"/>
                </a:moveTo>
                <a:lnTo>
                  <a:pt x="263923" y="15"/>
                </a:lnTo>
                <a:lnTo>
                  <a:pt x="219424" y="643"/>
                </a:lnTo>
                <a:lnTo>
                  <a:pt x="148643" y="2641"/>
                </a:lnTo>
                <a:lnTo>
                  <a:pt x="0" y="9076"/>
                </a:lnTo>
                <a:lnTo>
                  <a:pt x="63652" y="43023"/>
                </a:lnTo>
                <a:lnTo>
                  <a:pt x="90702" y="57829"/>
                </a:lnTo>
                <a:lnTo>
                  <a:pt x="136255" y="84368"/>
                </a:lnTo>
                <a:lnTo>
                  <a:pt x="171762" y="108498"/>
                </a:lnTo>
                <a:lnTo>
                  <a:pt x="209716" y="144605"/>
                </a:lnTo>
                <a:lnTo>
                  <a:pt x="234151" y="186677"/>
                </a:lnTo>
                <a:lnTo>
                  <a:pt x="250517" y="241547"/>
                </a:lnTo>
                <a:lnTo>
                  <a:pt x="259638" y="288610"/>
                </a:lnTo>
                <a:lnTo>
                  <a:pt x="269210" y="346420"/>
                </a:lnTo>
                <a:lnTo>
                  <a:pt x="278696" y="395473"/>
                </a:lnTo>
                <a:lnTo>
                  <a:pt x="290606" y="440603"/>
                </a:lnTo>
                <a:lnTo>
                  <a:pt x="304928" y="482020"/>
                </a:lnTo>
                <a:lnTo>
                  <a:pt x="321654" y="519937"/>
                </a:lnTo>
                <a:lnTo>
                  <a:pt x="340774" y="554565"/>
                </a:lnTo>
                <a:lnTo>
                  <a:pt x="362278" y="586116"/>
                </a:lnTo>
                <a:lnTo>
                  <a:pt x="412400" y="640833"/>
                </a:lnTo>
                <a:lnTo>
                  <a:pt x="471941" y="685780"/>
                </a:lnTo>
                <a:lnTo>
                  <a:pt x="505220" y="705120"/>
                </a:lnTo>
                <a:lnTo>
                  <a:pt x="540824" y="722652"/>
                </a:lnTo>
                <a:lnTo>
                  <a:pt x="578744" y="738588"/>
                </a:lnTo>
                <a:lnTo>
                  <a:pt x="618970" y="753140"/>
                </a:lnTo>
                <a:lnTo>
                  <a:pt x="661493" y="766519"/>
                </a:lnTo>
                <a:lnTo>
                  <a:pt x="706302" y="778937"/>
                </a:lnTo>
                <a:lnTo>
                  <a:pt x="753389" y="790606"/>
                </a:lnTo>
                <a:lnTo>
                  <a:pt x="802742" y="801737"/>
                </a:lnTo>
                <a:lnTo>
                  <a:pt x="854353" y="812542"/>
                </a:lnTo>
                <a:lnTo>
                  <a:pt x="908212" y="823233"/>
                </a:lnTo>
                <a:lnTo>
                  <a:pt x="961090" y="834558"/>
                </a:lnTo>
                <a:lnTo>
                  <a:pt x="1009831" y="847077"/>
                </a:lnTo>
                <a:lnTo>
                  <a:pt x="1054528" y="860720"/>
                </a:lnTo>
                <a:lnTo>
                  <a:pt x="1095277" y="875416"/>
                </a:lnTo>
                <a:lnTo>
                  <a:pt x="1132172" y="891095"/>
                </a:lnTo>
                <a:lnTo>
                  <a:pt x="1194782" y="925119"/>
                </a:lnTo>
                <a:lnTo>
                  <a:pt x="1243116" y="962228"/>
                </a:lnTo>
                <a:lnTo>
                  <a:pt x="1277935" y="1001857"/>
                </a:lnTo>
                <a:lnTo>
                  <a:pt x="1299996" y="1043443"/>
                </a:lnTo>
                <a:lnTo>
                  <a:pt x="1310059" y="1086421"/>
                </a:lnTo>
                <a:lnTo>
                  <a:pt x="1310829" y="1108255"/>
                </a:lnTo>
                <a:lnTo>
                  <a:pt x="1308883" y="1130226"/>
                </a:lnTo>
                <a:lnTo>
                  <a:pt x="1304318" y="1152262"/>
                </a:lnTo>
                <a:lnTo>
                  <a:pt x="1297228" y="1174294"/>
                </a:lnTo>
                <a:lnTo>
                  <a:pt x="1287707" y="1196251"/>
                </a:lnTo>
                <a:lnTo>
                  <a:pt x="1351070" y="1199538"/>
                </a:lnTo>
                <a:lnTo>
                  <a:pt x="1378069" y="1200482"/>
                </a:lnTo>
                <a:lnTo>
                  <a:pt x="1402250" y="1200742"/>
                </a:lnTo>
                <a:lnTo>
                  <a:pt x="1423842" y="1200156"/>
                </a:lnTo>
                <a:lnTo>
                  <a:pt x="1475376" y="1191687"/>
                </a:lnTo>
                <a:lnTo>
                  <a:pt x="1511846" y="1169729"/>
                </a:lnTo>
                <a:lnTo>
                  <a:pt x="1539426" y="1129883"/>
                </a:lnTo>
                <a:lnTo>
                  <a:pt x="1555924" y="1091207"/>
                </a:lnTo>
                <a:lnTo>
                  <a:pt x="1573044" y="1041321"/>
                </a:lnTo>
                <a:lnTo>
                  <a:pt x="1592616" y="978920"/>
                </a:lnTo>
                <a:lnTo>
                  <a:pt x="1599972" y="912786"/>
                </a:lnTo>
                <a:lnTo>
                  <a:pt x="1593725" y="881976"/>
                </a:lnTo>
                <a:lnTo>
                  <a:pt x="1563424" y="825001"/>
                </a:lnTo>
                <a:lnTo>
                  <a:pt x="1512103" y="774401"/>
                </a:lnTo>
                <a:lnTo>
                  <a:pt x="1479583" y="751558"/>
                </a:lnTo>
                <a:lnTo>
                  <a:pt x="1443034" y="730388"/>
                </a:lnTo>
                <a:lnTo>
                  <a:pt x="1402865" y="710920"/>
                </a:lnTo>
                <a:lnTo>
                  <a:pt x="1359485" y="693178"/>
                </a:lnTo>
                <a:lnTo>
                  <a:pt x="1313302" y="677190"/>
                </a:lnTo>
                <a:lnTo>
                  <a:pt x="1264726" y="662984"/>
                </a:lnTo>
                <a:lnTo>
                  <a:pt x="1214164" y="650584"/>
                </a:lnTo>
                <a:lnTo>
                  <a:pt x="1162026" y="640019"/>
                </a:lnTo>
                <a:lnTo>
                  <a:pt x="1108721" y="631315"/>
                </a:lnTo>
                <a:lnTo>
                  <a:pt x="1054656" y="624498"/>
                </a:lnTo>
                <a:lnTo>
                  <a:pt x="1000241" y="619596"/>
                </a:lnTo>
                <a:lnTo>
                  <a:pt x="945884" y="616635"/>
                </a:lnTo>
                <a:lnTo>
                  <a:pt x="891994" y="615642"/>
                </a:lnTo>
                <a:lnTo>
                  <a:pt x="841949" y="613467"/>
                </a:lnTo>
                <a:lnTo>
                  <a:pt x="798545" y="607196"/>
                </a:lnTo>
                <a:lnTo>
                  <a:pt x="761320" y="597207"/>
                </a:lnTo>
                <a:lnTo>
                  <a:pt x="703560" y="567595"/>
                </a:lnTo>
                <a:lnTo>
                  <a:pt x="664969" y="527669"/>
                </a:lnTo>
                <a:lnTo>
                  <a:pt x="641850" y="480464"/>
                </a:lnTo>
                <a:lnTo>
                  <a:pt x="630507" y="429016"/>
                </a:lnTo>
                <a:lnTo>
                  <a:pt x="627239" y="376362"/>
                </a:lnTo>
                <a:lnTo>
                  <a:pt x="627479" y="350532"/>
                </a:lnTo>
                <a:lnTo>
                  <a:pt x="628351" y="325538"/>
                </a:lnTo>
                <a:lnTo>
                  <a:pt x="629394" y="301761"/>
                </a:lnTo>
                <a:lnTo>
                  <a:pt x="630144" y="279580"/>
                </a:lnTo>
                <a:lnTo>
                  <a:pt x="626022" y="226407"/>
                </a:lnTo>
                <a:lnTo>
                  <a:pt x="609930" y="184582"/>
                </a:lnTo>
                <a:lnTo>
                  <a:pt x="584885" y="142298"/>
                </a:lnTo>
                <a:lnTo>
                  <a:pt x="550689" y="101723"/>
                </a:lnTo>
                <a:lnTo>
                  <a:pt x="507144" y="65025"/>
                </a:lnTo>
                <a:lnTo>
                  <a:pt x="472824" y="43783"/>
                </a:lnTo>
                <a:lnTo>
                  <a:pt x="434202" y="25870"/>
                </a:lnTo>
                <a:lnTo>
                  <a:pt x="391220" y="11928"/>
                </a:lnTo>
                <a:lnTo>
                  <a:pt x="343821" y="2598"/>
                </a:lnTo>
                <a:lnTo>
                  <a:pt x="302761" y="221"/>
                </a:lnTo>
                <a:lnTo>
                  <a:pt x="284238" y="0"/>
                </a:lnTo>
                <a:close/>
              </a:path>
            </a:pathLst>
          </a:custGeom>
          <a:solidFill>
            <a:srgbClr val="79CF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10702717" y="2464915"/>
            <a:ext cx="1600200" cy="1200785"/>
          </a:xfrm>
          <a:custGeom>
            <a:avLst/>
            <a:gdLst/>
            <a:ahLst/>
            <a:cxnLst/>
            <a:rect l="l" t="t" r="r" b="b"/>
            <a:pathLst>
              <a:path w="1600200" h="1200785">
                <a:moveTo>
                  <a:pt x="269210" y="346420"/>
                </a:moveTo>
                <a:lnTo>
                  <a:pt x="278696" y="395473"/>
                </a:lnTo>
                <a:lnTo>
                  <a:pt x="290606" y="440603"/>
                </a:lnTo>
                <a:lnTo>
                  <a:pt x="304928" y="482020"/>
                </a:lnTo>
                <a:lnTo>
                  <a:pt x="321654" y="519937"/>
                </a:lnTo>
                <a:lnTo>
                  <a:pt x="340774" y="554565"/>
                </a:lnTo>
                <a:lnTo>
                  <a:pt x="362278" y="586116"/>
                </a:lnTo>
                <a:lnTo>
                  <a:pt x="412400" y="640833"/>
                </a:lnTo>
                <a:lnTo>
                  <a:pt x="471941" y="685780"/>
                </a:lnTo>
                <a:lnTo>
                  <a:pt x="505220" y="705120"/>
                </a:lnTo>
                <a:lnTo>
                  <a:pt x="540824" y="722652"/>
                </a:lnTo>
                <a:lnTo>
                  <a:pt x="578744" y="738588"/>
                </a:lnTo>
                <a:lnTo>
                  <a:pt x="618970" y="753140"/>
                </a:lnTo>
                <a:lnTo>
                  <a:pt x="661493" y="766519"/>
                </a:lnTo>
                <a:lnTo>
                  <a:pt x="706302" y="778937"/>
                </a:lnTo>
                <a:lnTo>
                  <a:pt x="753389" y="790606"/>
                </a:lnTo>
                <a:lnTo>
                  <a:pt x="802742" y="801737"/>
                </a:lnTo>
                <a:lnTo>
                  <a:pt x="854353" y="812542"/>
                </a:lnTo>
                <a:lnTo>
                  <a:pt x="908212" y="823233"/>
                </a:lnTo>
                <a:lnTo>
                  <a:pt x="961090" y="834558"/>
                </a:lnTo>
                <a:lnTo>
                  <a:pt x="1009831" y="847077"/>
                </a:lnTo>
                <a:lnTo>
                  <a:pt x="1054528" y="860720"/>
                </a:lnTo>
                <a:lnTo>
                  <a:pt x="1095277" y="875416"/>
                </a:lnTo>
                <a:lnTo>
                  <a:pt x="1132172" y="891095"/>
                </a:lnTo>
                <a:lnTo>
                  <a:pt x="1194782" y="925119"/>
                </a:lnTo>
                <a:lnTo>
                  <a:pt x="1243116" y="962228"/>
                </a:lnTo>
                <a:lnTo>
                  <a:pt x="1277935" y="1001857"/>
                </a:lnTo>
                <a:lnTo>
                  <a:pt x="1299996" y="1043443"/>
                </a:lnTo>
                <a:lnTo>
                  <a:pt x="1310059" y="1086421"/>
                </a:lnTo>
                <a:lnTo>
                  <a:pt x="1310829" y="1108255"/>
                </a:lnTo>
                <a:lnTo>
                  <a:pt x="1308883" y="1130226"/>
                </a:lnTo>
                <a:lnTo>
                  <a:pt x="1304318" y="1152262"/>
                </a:lnTo>
                <a:lnTo>
                  <a:pt x="1297228" y="1174294"/>
                </a:lnTo>
                <a:lnTo>
                  <a:pt x="1287707" y="1196251"/>
                </a:lnTo>
                <a:lnTo>
                  <a:pt x="1321026" y="1198073"/>
                </a:lnTo>
                <a:lnTo>
                  <a:pt x="1351070" y="1199538"/>
                </a:lnTo>
                <a:lnTo>
                  <a:pt x="1378069" y="1200482"/>
                </a:lnTo>
                <a:lnTo>
                  <a:pt x="1402250" y="1200742"/>
                </a:lnTo>
                <a:lnTo>
                  <a:pt x="1423842" y="1200156"/>
                </a:lnTo>
                <a:lnTo>
                  <a:pt x="1475376" y="1191687"/>
                </a:lnTo>
                <a:lnTo>
                  <a:pt x="1511846" y="1169729"/>
                </a:lnTo>
                <a:lnTo>
                  <a:pt x="1539426" y="1129883"/>
                </a:lnTo>
                <a:lnTo>
                  <a:pt x="1555924" y="1091207"/>
                </a:lnTo>
                <a:lnTo>
                  <a:pt x="1573044" y="1041321"/>
                </a:lnTo>
                <a:lnTo>
                  <a:pt x="1592616" y="978920"/>
                </a:lnTo>
                <a:lnTo>
                  <a:pt x="1599972" y="912786"/>
                </a:lnTo>
                <a:lnTo>
                  <a:pt x="1593725" y="881976"/>
                </a:lnTo>
                <a:lnTo>
                  <a:pt x="1563424" y="825001"/>
                </a:lnTo>
                <a:lnTo>
                  <a:pt x="1512103" y="774401"/>
                </a:lnTo>
                <a:lnTo>
                  <a:pt x="1479583" y="751558"/>
                </a:lnTo>
                <a:lnTo>
                  <a:pt x="1443034" y="730388"/>
                </a:lnTo>
                <a:lnTo>
                  <a:pt x="1402865" y="710920"/>
                </a:lnTo>
                <a:lnTo>
                  <a:pt x="1359485" y="693178"/>
                </a:lnTo>
                <a:lnTo>
                  <a:pt x="1313302" y="677190"/>
                </a:lnTo>
                <a:lnTo>
                  <a:pt x="1264726" y="662984"/>
                </a:lnTo>
                <a:lnTo>
                  <a:pt x="1214164" y="650584"/>
                </a:lnTo>
                <a:lnTo>
                  <a:pt x="1162026" y="640019"/>
                </a:lnTo>
                <a:lnTo>
                  <a:pt x="1108721" y="631315"/>
                </a:lnTo>
                <a:lnTo>
                  <a:pt x="1054656" y="624498"/>
                </a:lnTo>
                <a:lnTo>
                  <a:pt x="1000241" y="619596"/>
                </a:lnTo>
                <a:lnTo>
                  <a:pt x="945884" y="616635"/>
                </a:lnTo>
                <a:lnTo>
                  <a:pt x="891994" y="615642"/>
                </a:lnTo>
                <a:lnTo>
                  <a:pt x="841949" y="613467"/>
                </a:lnTo>
                <a:lnTo>
                  <a:pt x="798545" y="607196"/>
                </a:lnTo>
                <a:lnTo>
                  <a:pt x="761320" y="597207"/>
                </a:lnTo>
                <a:lnTo>
                  <a:pt x="703560" y="567595"/>
                </a:lnTo>
                <a:lnTo>
                  <a:pt x="664969" y="527669"/>
                </a:lnTo>
                <a:lnTo>
                  <a:pt x="641850" y="480464"/>
                </a:lnTo>
                <a:lnTo>
                  <a:pt x="630507" y="429016"/>
                </a:lnTo>
                <a:lnTo>
                  <a:pt x="627239" y="376362"/>
                </a:lnTo>
                <a:lnTo>
                  <a:pt x="627479" y="350532"/>
                </a:lnTo>
                <a:lnTo>
                  <a:pt x="628351" y="325538"/>
                </a:lnTo>
                <a:lnTo>
                  <a:pt x="629394" y="301761"/>
                </a:lnTo>
                <a:lnTo>
                  <a:pt x="630144" y="279580"/>
                </a:lnTo>
                <a:lnTo>
                  <a:pt x="626022" y="226407"/>
                </a:lnTo>
                <a:lnTo>
                  <a:pt x="609930" y="184582"/>
                </a:lnTo>
                <a:lnTo>
                  <a:pt x="584885" y="142298"/>
                </a:lnTo>
                <a:lnTo>
                  <a:pt x="550689" y="101723"/>
                </a:lnTo>
                <a:lnTo>
                  <a:pt x="507144" y="65025"/>
                </a:lnTo>
                <a:lnTo>
                  <a:pt x="472824" y="43783"/>
                </a:lnTo>
                <a:lnTo>
                  <a:pt x="434202" y="25870"/>
                </a:lnTo>
                <a:lnTo>
                  <a:pt x="391220" y="11928"/>
                </a:lnTo>
                <a:lnTo>
                  <a:pt x="343821" y="2598"/>
                </a:lnTo>
                <a:lnTo>
                  <a:pt x="302761" y="221"/>
                </a:lnTo>
                <a:lnTo>
                  <a:pt x="284238" y="0"/>
                </a:lnTo>
                <a:lnTo>
                  <a:pt x="263923" y="15"/>
                </a:lnTo>
                <a:lnTo>
                  <a:pt x="219424" y="643"/>
                </a:lnTo>
                <a:lnTo>
                  <a:pt x="172273" y="1873"/>
                </a:lnTo>
                <a:lnTo>
                  <a:pt x="125479" y="3474"/>
                </a:lnTo>
                <a:lnTo>
                  <a:pt x="82050" y="5215"/>
                </a:lnTo>
                <a:lnTo>
                  <a:pt x="29801" y="7584"/>
                </a:lnTo>
                <a:lnTo>
                  <a:pt x="0" y="9076"/>
                </a:lnTo>
                <a:lnTo>
                  <a:pt x="33486" y="26857"/>
                </a:lnTo>
                <a:lnTo>
                  <a:pt x="63652" y="43023"/>
                </a:lnTo>
                <a:lnTo>
                  <a:pt x="114835" y="71526"/>
                </a:lnTo>
                <a:lnTo>
                  <a:pt x="155163" y="96607"/>
                </a:lnTo>
                <a:lnTo>
                  <a:pt x="186252" y="120293"/>
                </a:lnTo>
                <a:lnTo>
                  <a:pt x="219094" y="157629"/>
                </a:lnTo>
                <a:lnTo>
                  <a:pt x="240234" y="203208"/>
                </a:lnTo>
                <a:lnTo>
                  <a:pt x="250517" y="241547"/>
                </a:lnTo>
                <a:lnTo>
                  <a:pt x="259638" y="288610"/>
                </a:lnTo>
                <a:lnTo>
                  <a:pt x="264266" y="316045"/>
                </a:lnTo>
                <a:lnTo>
                  <a:pt x="269210" y="346420"/>
                </a:lnTo>
                <a:close/>
              </a:path>
            </a:pathLst>
          </a:custGeom>
          <a:ln w="94563">
            <a:solidFill>
              <a:srgbClr val="5C9AC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8711837" y="18667596"/>
            <a:ext cx="1311368" cy="976559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k object 53"/>
          <p:cNvSpPr/>
          <p:nvPr/>
        </p:nvSpPr>
        <p:spPr>
          <a:xfrm>
            <a:off x="3721977" y="7468052"/>
            <a:ext cx="10068308" cy="406458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k object 54"/>
          <p:cNvSpPr/>
          <p:nvPr/>
        </p:nvSpPr>
        <p:spPr>
          <a:xfrm>
            <a:off x="167917" y="8438971"/>
            <a:ext cx="2283017" cy="122375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k object 55"/>
          <p:cNvSpPr/>
          <p:nvPr/>
        </p:nvSpPr>
        <p:spPr>
          <a:xfrm>
            <a:off x="411313" y="9967288"/>
            <a:ext cx="3241040" cy="868680"/>
          </a:xfrm>
          <a:custGeom>
            <a:avLst/>
            <a:gdLst/>
            <a:ahLst/>
            <a:cxnLst/>
            <a:rect l="l" t="t" r="r" b="b"/>
            <a:pathLst>
              <a:path w="3241040" h="868679">
                <a:moveTo>
                  <a:pt x="3240728" y="0"/>
                </a:moveTo>
                <a:lnTo>
                  <a:pt x="360947" y="0"/>
                </a:lnTo>
                <a:lnTo>
                  <a:pt x="344834" y="15073"/>
                </a:lnTo>
                <a:lnTo>
                  <a:pt x="313578" y="45395"/>
                </a:lnTo>
                <a:lnTo>
                  <a:pt x="283638" y="75914"/>
                </a:lnTo>
                <a:lnTo>
                  <a:pt x="255042" y="106588"/>
                </a:lnTo>
                <a:lnTo>
                  <a:pt x="227817" y="137371"/>
                </a:lnTo>
                <a:lnTo>
                  <a:pt x="201991" y="168221"/>
                </a:lnTo>
                <a:lnTo>
                  <a:pt x="177591" y="199092"/>
                </a:lnTo>
                <a:lnTo>
                  <a:pt x="154645" y="229943"/>
                </a:lnTo>
                <a:lnTo>
                  <a:pt x="123010" y="276082"/>
                </a:lnTo>
                <a:lnTo>
                  <a:pt x="93882" y="323492"/>
                </a:lnTo>
                <a:lnTo>
                  <a:pt x="75450" y="356926"/>
                </a:lnTo>
                <a:lnTo>
                  <a:pt x="51452" y="406609"/>
                </a:lnTo>
                <a:lnTo>
                  <a:pt x="31919" y="455682"/>
                </a:lnTo>
                <a:lnTo>
                  <a:pt x="16944" y="504091"/>
                </a:lnTo>
                <a:lnTo>
                  <a:pt x="6619" y="551784"/>
                </a:lnTo>
                <a:lnTo>
                  <a:pt x="1038" y="598707"/>
                </a:lnTo>
                <a:lnTo>
                  <a:pt x="0" y="629535"/>
                </a:lnTo>
                <a:lnTo>
                  <a:pt x="494" y="641968"/>
                </a:lnTo>
                <a:lnTo>
                  <a:pt x="7301" y="692145"/>
                </a:lnTo>
                <a:lnTo>
                  <a:pt x="17676" y="729164"/>
                </a:lnTo>
                <a:lnTo>
                  <a:pt x="37925" y="774995"/>
                </a:lnTo>
                <a:lnTo>
                  <a:pt x="57862" y="807554"/>
                </a:lnTo>
                <a:lnTo>
                  <a:pt x="81774" y="838572"/>
                </a:lnTo>
                <a:lnTo>
                  <a:pt x="109571" y="868063"/>
                </a:lnTo>
                <a:lnTo>
                  <a:pt x="774842" y="864499"/>
                </a:lnTo>
                <a:lnTo>
                  <a:pt x="785546" y="858537"/>
                </a:lnTo>
                <a:lnTo>
                  <a:pt x="797107" y="852871"/>
                </a:lnTo>
                <a:lnTo>
                  <a:pt x="832751" y="839253"/>
                </a:lnTo>
                <a:lnTo>
                  <a:pt x="881995" y="827788"/>
                </a:lnTo>
                <a:lnTo>
                  <a:pt x="920717" y="823534"/>
                </a:lnTo>
                <a:lnTo>
                  <a:pt x="1989156" y="822732"/>
                </a:lnTo>
                <a:lnTo>
                  <a:pt x="1900097" y="709727"/>
                </a:lnTo>
                <a:lnTo>
                  <a:pt x="2087500" y="634117"/>
                </a:lnTo>
                <a:lnTo>
                  <a:pt x="2507273" y="634117"/>
                </a:lnTo>
                <a:lnTo>
                  <a:pt x="2604018" y="575867"/>
                </a:lnTo>
                <a:lnTo>
                  <a:pt x="2653217" y="547320"/>
                </a:lnTo>
                <a:lnTo>
                  <a:pt x="2676760" y="534411"/>
                </a:lnTo>
                <a:lnTo>
                  <a:pt x="2790323" y="458730"/>
                </a:lnTo>
                <a:lnTo>
                  <a:pt x="2846014" y="420633"/>
                </a:lnTo>
                <a:lnTo>
                  <a:pt x="2889249" y="390247"/>
                </a:lnTo>
                <a:lnTo>
                  <a:pt x="2948262" y="347302"/>
                </a:lnTo>
                <a:lnTo>
                  <a:pt x="2986026" y="314418"/>
                </a:lnTo>
                <a:lnTo>
                  <a:pt x="3023657" y="280253"/>
                </a:lnTo>
                <a:lnTo>
                  <a:pt x="3051771" y="253684"/>
                </a:lnTo>
                <a:lnTo>
                  <a:pt x="3085464" y="216984"/>
                </a:lnTo>
                <a:lnTo>
                  <a:pt x="3117220" y="178944"/>
                </a:lnTo>
                <a:lnTo>
                  <a:pt x="3141324" y="148487"/>
                </a:lnTo>
                <a:lnTo>
                  <a:pt x="3165960" y="115827"/>
                </a:lnTo>
                <a:lnTo>
                  <a:pt x="3188925" y="83267"/>
                </a:lnTo>
                <a:lnTo>
                  <a:pt x="3209966" y="51387"/>
                </a:lnTo>
                <a:lnTo>
                  <a:pt x="3235008" y="10087"/>
                </a:lnTo>
                <a:lnTo>
                  <a:pt x="3240728" y="0"/>
                </a:lnTo>
                <a:close/>
              </a:path>
              <a:path w="3241040" h="868679">
                <a:moveTo>
                  <a:pt x="1989156" y="822732"/>
                </a:moveTo>
                <a:lnTo>
                  <a:pt x="947053" y="822732"/>
                </a:lnTo>
                <a:lnTo>
                  <a:pt x="961381" y="823095"/>
                </a:lnTo>
                <a:lnTo>
                  <a:pt x="975545" y="823986"/>
                </a:lnTo>
                <a:lnTo>
                  <a:pt x="1016533" y="829791"/>
                </a:lnTo>
                <a:lnTo>
                  <a:pt x="1054179" y="840221"/>
                </a:lnTo>
                <a:lnTo>
                  <a:pt x="1096764" y="861160"/>
                </a:lnTo>
                <a:lnTo>
                  <a:pt x="1106255" y="868063"/>
                </a:lnTo>
                <a:lnTo>
                  <a:pt x="1542790" y="866341"/>
                </a:lnTo>
                <a:lnTo>
                  <a:pt x="1591915" y="854864"/>
                </a:lnTo>
                <a:lnTo>
                  <a:pt x="1630372" y="848896"/>
                </a:lnTo>
                <a:lnTo>
                  <a:pt x="1668885" y="845517"/>
                </a:lnTo>
                <a:lnTo>
                  <a:pt x="1694003" y="844848"/>
                </a:lnTo>
                <a:lnTo>
                  <a:pt x="1944179" y="844848"/>
                </a:lnTo>
                <a:lnTo>
                  <a:pt x="1990472" y="824403"/>
                </a:lnTo>
                <a:lnTo>
                  <a:pt x="1989156" y="822732"/>
                </a:lnTo>
                <a:close/>
              </a:path>
              <a:path w="3241040" h="868679">
                <a:moveTo>
                  <a:pt x="1944179" y="844848"/>
                </a:moveTo>
                <a:lnTo>
                  <a:pt x="1694003" y="844848"/>
                </a:lnTo>
                <a:lnTo>
                  <a:pt x="1708875" y="845115"/>
                </a:lnTo>
                <a:lnTo>
                  <a:pt x="1723328" y="845915"/>
                </a:lnTo>
                <a:lnTo>
                  <a:pt x="1763355" y="851701"/>
                </a:lnTo>
                <a:lnTo>
                  <a:pt x="1805886" y="868063"/>
                </a:lnTo>
                <a:lnTo>
                  <a:pt x="1891613" y="868063"/>
                </a:lnTo>
                <a:lnTo>
                  <a:pt x="1944179" y="844848"/>
                </a:lnTo>
                <a:close/>
              </a:path>
              <a:path w="3241040" h="868679">
                <a:moveTo>
                  <a:pt x="2507273" y="634117"/>
                </a:moveTo>
                <a:lnTo>
                  <a:pt x="2087500" y="634117"/>
                </a:lnTo>
                <a:lnTo>
                  <a:pt x="2105088" y="647910"/>
                </a:lnTo>
                <a:lnTo>
                  <a:pt x="1943579" y="713080"/>
                </a:lnTo>
                <a:lnTo>
                  <a:pt x="2027884" y="825877"/>
                </a:lnTo>
                <a:lnTo>
                  <a:pt x="1934361" y="868063"/>
                </a:lnTo>
                <a:lnTo>
                  <a:pt x="2059021" y="868063"/>
                </a:lnTo>
                <a:lnTo>
                  <a:pt x="2193058" y="801365"/>
                </a:lnTo>
                <a:lnTo>
                  <a:pt x="2329662" y="730631"/>
                </a:lnTo>
                <a:lnTo>
                  <a:pt x="2440502" y="671155"/>
                </a:lnTo>
                <a:lnTo>
                  <a:pt x="2503918" y="636154"/>
                </a:lnTo>
                <a:lnTo>
                  <a:pt x="2507273" y="634117"/>
                </a:lnTo>
                <a:close/>
              </a:path>
            </a:pathLst>
          </a:custGeom>
          <a:solidFill>
            <a:srgbClr val="EDE9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k object 56"/>
          <p:cNvSpPr/>
          <p:nvPr/>
        </p:nvSpPr>
        <p:spPr>
          <a:xfrm>
            <a:off x="772259" y="9342337"/>
            <a:ext cx="2951623" cy="624952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k object 57"/>
          <p:cNvSpPr/>
          <p:nvPr/>
        </p:nvSpPr>
        <p:spPr>
          <a:xfrm>
            <a:off x="375390" y="9967290"/>
            <a:ext cx="396875" cy="882650"/>
          </a:xfrm>
          <a:custGeom>
            <a:avLst/>
            <a:gdLst/>
            <a:ahLst/>
            <a:cxnLst/>
            <a:rect l="l" t="t" r="r" b="b"/>
            <a:pathLst>
              <a:path w="396875" h="882650">
                <a:moveTo>
                  <a:pt x="396871" y="0"/>
                </a:moveTo>
                <a:lnTo>
                  <a:pt x="344536" y="0"/>
                </a:lnTo>
                <a:lnTo>
                  <a:pt x="330010" y="14150"/>
                </a:lnTo>
                <a:lnTo>
                  <a:pt x="301783" y="42598"/>
                </a:lnTo>
                <a:lnTo>
                  <a:pt x="274670" y="71214"/>
                </a:lnTo>
                <a:lnTo>
                  <a:pt x="248694" y="99968"/>
                </a:lnTo>
                <a:lnTo>
                  <a:pt x="211906" y="143291"/>
                </a:lnTo>
                <a:lnTo>
                  <a:pt x="177792" y="186752"/>
                </a:lnTo>
                <a:lnTo>
                  <a:pt x="146425" y="230249"/>
                </a:lnTo>
                <a:lnTo>
                  <a:pt x="117874" y="273677"/>
                </a:lnTo>
                <a:lnTo>
                  <a:pt x="88919" y="322887"/>
                </a:lnTo>
                <a:lnTo>
                  <a:pt x="70756" y="357523"/>
                </a:lnTo>
                <a:lnTo>
                  <a:pt x="54555" y="392022"/>
                </a:lnTo>
                <a:lnTo>
                  <a:pt x="34033" y="443505"/>
                </a:lnTo>
                <a:lnTo>
                  <a:pt x="18188" y="494652"/>
                </a:lnTo>
                <a:lnTo>
                  <a:pt x="7178" y="545446"/>
                </a:lnTo>
                <a:lnTo>
                  <a:pt x="1160" y="595870"/>
                </a:lnTo>
                <a:lnTo>
                  <a:pt x="0" y="629272"/>
                </a:lnTo>
                <a:lnTo>
                  <a:pt x="419" y="641189"/>
                </a:lnTo>
                <a:lnTo>
                  <a:pt x="6424" y="690621"/>
                </a:lnTo>
                <a:lnTo>
                  <a:pt x="16048" y="730048"/>
                </a:lnTo>
                <a:lnTo>
                  <a:pt x="34656" y="777127"/>
                </a:lnTo>
                <a:lnTo>
                  <a:pt x="52925" y="810594"/>
                </a:lnTo>
                <a:lnTo>
                  <a:pt x="74722" y="842451"/>
                </a:lnTo>
                <a:lnTo>
                  <a:pt x="99894" y="872669"/>
                </a:lnTo>
                <a:lnTo>
                  <a:pt x="109009" y="882372"/>
                </a:lnTo>
                <a:lnTo>
                  <a:pt x="109009" y="868063"/>
                </a:lnTo>
                <a:lnTo>
                  <a:pt x="139620" y="862278"/>
                </a:lnTo>
                <a:lnTo>
                  <a:pt x="113035" y="832986"/>
                </a:lnTo>
                <a:lnTo>
                  <a:pt x="90166" y="802033"/>
                </a:lnTo>
                <a:lnTo>
                  <a:pt x="65538" y="757891"/>
                </a:lnTo>
                <a:lnTo>
                  <a:pt x="51526" y="722413"/>
                </a:lnTo>
                <a:lnTo>
                  <a:pt x="41732" y="685389"/>
                </a:lnTo>
                <a:lnTo>
                  <a:pt x="36075" y="634808"/>
                </a:lnTo>
                <a:lnTo>
                  <a:pt x="35838" y="621686"/>
                </a:lnTo>
                <a:lnTo>
                  <a:pt x="36098" y="607438"/>
                </a:lnTo>
                <a:lnTo>
                  <a:pt x="40105" y="563494"/>
                </a:lnTo>
                <a:lnTo>
                  <a:pt x="48878" y="517915"/>
                </a:lnTo>
                <a:lnTo>
                  <a:pt x="62327" y="470913"/>
                </a:lnTo>
                <a:lnTo>
                  <a:pt x="80358" y="422701"/>
                </a:lnTo>
                <a:lnTo>
                  <a:pt x="102880" y="373489"/>
                </a:lnTo>
                <a:lnTo>
                  <a:pt x="129801" y="323491"/>
                </a:lnTo>
                <a:lnTo>
                  <a:pt x="158930" y="276081"/>
                </a:lnTo>
                <a:lnTo>
                  <a:pt x="190566" y="229940"/>
                </a:lnTo>
                <a:lnTo>
                  <a:pt x="213514" y="199090"/>
                </a:lnTo>
                <a:lnTo>
                  <a:pt x="237915" y="168218"/>
                </a:lnTo>
                <a:lnTo>
                  <a:pt x="263741" y="137369"/>
                </a:lnTo>
                <a:lnTo>
                  <a:pt x="290966" y="106586"/>
                </a:lnTo>
                <a:lnTo>
                  <a:pt x="319563" y="75913"/>
                </a:lnTo>
                <a:lnTo>
                  <a:pt x="349502" y="45394"/>
                </a:lnTo>
                <a:lnTo>
                  <a:pt x="380758" y="15073"/>
                </a:lnTo>
                <a:lnTo>
                  <a:pt x="396871" y="0"/>
                </a:lnTo>
                <a:close/>
              </a:path>
            </a:pathLst>
          </a:custGeom>
          <a:solidFill>
            <a:srgbClr val="DA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k object 58"/>
          <p:cNvSpPr/>
          <p:nvPr/>
        </p:nvSpPr>
        <p:spPr>
          <a:xfrm>
            <a:off x="719930" y="9306426"/>
            <a:ext cx="2973291" cy="660863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k object 59"/>
          <p:cNvSpPr/>
          <p:nvPr/>
        </p:nvSpPr>
        <p:spPr>
          <a:xfrm>
            <a:off x="3470999" y="9967287"/>
            <a:ext cx="204470" cy="246379"/>
          </a:xfrm>
          <a:custGeom>
            <a:avLst/>
            <a:gdLst/>
            <a:ahLst/>
            <a:cxnLst/>
            <a:rect l="l" t="t" r="r" b="b"/>
            <a:pathLst>
              <a:path w="204470" h="246379">
                <a:moveTo>
                  <a:pt x="204264" y="0"/>
                </a:moveTo>
                <a:lnTo>
                  <a:pt x="180568" y="846"/>
                </a:lnTo>
                <a:lnTo>
                  <a:pt x="174932" y="10763"/>
                </a:lnTo>
                <a:lnTo>
                  <a:pt x="169083" y="20782"/>
                </a:lnTo>
                <a:lnTo>
                  <a:pt x="143455" y="61934"/>
                </a:lnTo>
                <a:lnTo>
                  <a:pt x="121769" y="94022"/>
                </a:lnTo>
                <a:lnTo>
                  <a:pt x="97840" y="127255"/>
                </a:lnTo>
                <a:lnTo>
                  <a:pt x="74506" y="157838"/>
                </a:lnTo>
                <a:lnTo>
                  <a:pt x="42950" y="196789"/>
                </a:lnTo>
                <a:lnTo>
                  <a:pt x="17646" y="226363"/>
                </a:lnTo>
                <a:lnTo>
                  <a:pt x="0" y="246225"/>
                </a:lnTo>
                <a:lnTo>
                  <a:pt x="12207" y="234295"/>
                </a:lnTo>
                <a:lnTo>
                  <a:pt x="47961" y="198099"/>
                </a:lnTo>
                <a:lnTo>
                  <a:pt x="82155" y="161400"/>
                </a:lnTo>
                <a:lnTo>
                  <a:pt x="114460" y="124340"/>
                </a:lnTo>
                <a:lnTo>
                  <a:pt x="144546" y="87058"/>
                </a:lnTo>
                <a:lnTo>
                  <a:pt x="172083" y="49697"/>
                </a:lnTo>
                <a:lnTo>
                  <a:pt x="196741" y="12395"/>
                </a:lnTo>
                <a:lnTo>
                  <a:pt x="204264" y="0"/>
                </a:lnTo>
                <a:close/>
              </a:path>
            </a:pathLst>
          </a:custGeom>
          <a:solidFill>
            <a:srgbClr val="DAEBF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k object 60"/>
          <p:cNvSpPr/>
          <p:nvPr/>
        </p:nvSpPr>
        <p:spPr>
          <a:xfrm>
            <a:off x="3652040" y="9630047"/>
            <a:ext cx="107745" cy="33724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k object 61"/>
          <p:cNvSpPr/>
          <p:nvPr/>
        </p:nvSpPr>
        <p:spPr>
          <a:xfrm>
            <a:off x="415100" y="9346777"/>
            <a:ext cx="3322082" cy="2968036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k object 62"/>
          <p:cNvSpPr/>
          <p:nvPr/>
        </p:nvSpPr>
        <p:spPr>
          <a:xfrm>
            <a:off x="2485428" y="10835354"/>
            <a:ext cx="1113032" cy="524354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k object 63"/>
          <p:cNvSpPr/>
          <p:nvPr/>
        </p:nvSpPr>
        <p:spPr>
          <a:xfrm>
            <a:off x="484396" y="10849662"/>
            <a:ext cx="222002" cy="784201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k object 64"/>
          <p:cNvSpPr/>
          <p:nvPr/>
        </p:nvSpPr>
        <p:spPr>
          <a:xfrm>
            <a:off x="484396" y="11755806"/>
            <a:ext cx="222002" cy="1040113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k object 65"/>
          <p:cNvSpPr/>
          <p:nvPr/>
        </p:nvSpPr>
        <p:spPr>
          <a:xfrm>
            <a:off x="3152944" y="11743666"/>
            <a:ext cx="445517" cy="28634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k object 66"/>
          <p:cNvSpPr/>
          <p:nvPr/>
        </p:nvSpPr>
        <p:spPr>
          <a:xfrm>
            <a:off x="2485428" y="11757062"/>
            <a:ext cx="225033" cy="314754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k object 67"/>
          <p:cNvSpPr/>
          <p:nvPr/>
        </p:nvSpPr>
        <p:spPr>
          <a:xfrm>
            <a:off x="2485428" y="12146071"/>
            <a:ext cx="225033" cy="411662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k object 68"/>
          <p:cNvSpPr/>
          <p:nvPr/>
        </p:nvSpPr>
        <p:spPr>
          <a:xfrm>
            <a:off x="2707424" y="11766141"/>
            <a:ext cx="448558" cy="272561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k object 69"/>
          <p:cNvSpPr/>
          <p:nvPr/>
        </p:nvSpPr>
        <p:spPr>
          <a:xfrm>
            <a:off x="2707424" y="12182948"/>
            <a:ext cx="448558" cy="453716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k object 70"/>
          <p:cNvSpPr/>
          <p:nvPr/>
        </p:nvSpPr>
        <p:spPr>
          <a:xfrm>
            <a:off x="3152944" y="12299309"/>
            <a:ext cx="106113" cy="309669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k object 71"/>
          <p:cNvSpPr/>
          <p:nvPr/>
        </p:nvSpPr>
        <p:spPr>
          <a:xfrm>
            <a:off x="1434316" y="12689973"/>
            <a:ext cx="1792820" cy="112037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k object 72"/>
          <p:cNvSpPr/>
          <p:nvPr/>
        </p:nvSpPr>
        <p:spPr>
          <a:xfrm>
            <a:off x="3582678" y="11472327"/>
            <a:ext cx="15783" cy="3372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k object 73"/>
          <p:cNvSpPr/>
          <p:nvPr/>
        </p:nvSpPr>
        <p:spPr>
          <a:xfrm>
            <a:off x="520882" y="10835354"/>
            <a:ext cx="1949450" cy="236373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k object 74"/>
          <p:cNvSpPr/>
          <p:nvPr/>
        </p:nvSpPr>
        <p:spPr>
          <a:xfrm>
            <a:off x="484396" y="10835354"/>
            <a:ext cx="1712687" cy="263115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k object 75"/>
          <p:cNvSpPr/>
          <p:nvPr/>
        </p:nvSpPr>
        <p:spPr>
          <a:xfrm>
            <a:off x="1124138" y="10835354"/>
            <a:ext cx="427938" cy="188824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k object 76"/>
          <p:cNvSpPr/>
          <p:nvPr/>
        </p:nvSpPr>
        <p:spPr>
          <a:xfrm>
            <a:off x="1788496" y="10835354"/>
            <a:ext cx="557169" cy="200019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k object 77"/>
          <p:cNvSpPr/>
          <p:nvPr/>
        </p:nvSpPr>
        <p:spPr>
          <a:xfrm>
            <a:off x="2666947" y="10835354"/>
            <a:ext cx="428874" cy="158778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k object 78"/>
          <p:cNvSpPr/>
          <p:nvPr/>
        </p:nvSpPr>
        <p:spPr>
          <a:xfrm>
            <a:off x="1882151" y="10946928"/>
            <a:ext cx="729359" cy="320354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k object 79"/>
          <p:cNvSpPr/>
          <p:nvPr/>
        </p:nvSpPr>
        <p:spPr>
          <a:xfrm>
            <a:off x="685936" y="11118204"/>
            <a:ext cx="422625" cy="163156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k object 80"/>
          <p:cNvSpPr/>
          <p:nvPr/>
        </p:nvSpPr>
        <p:spPr>
          <a:xfrm>
            <a:off x="1121423" y="11158042"/>
            <a:ext cx="755894" cy="162852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k object 81"/>
          <p:cNvSpPr/>
          <p:nvPr/>
        </p:nvSpPr>
        <p:spPr>
          <a:xfrm>
            <a:off x="2672627" y="10835354"/>
            <a:ext cx="382350" cy="136720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k object 82"/>
          <p:cNvSpPr/>
          <p:nvPr/>
        </p:nvSpPr>
        <p:spPr>
          <a:xfrm>
            <a:off x="499849" y="10899413"/>
            <a:ext cx="1354510" cy="386079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k object 83"/>
          <p:cNvSpPr/>
          <p:nvPr/>
        </p:nvSpPr>
        <p:spPr>
          <a:xfrm>
            <a:off x="1885311" y="11091183"/>
            <a:ext cx="581675" cy="143509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k object 84"/>
          <p:cNvSpPr/>
          <p:nvPr/>
        </p:nvSpPr>
        <p:spPr>
          <a:xfrm>
            <a:off x="1756254" y="10835913"/>
            <a:ext cx="767862" cy="234950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k object 85"/>
          <p:cNvSpPr/>
          <p:nvPr/>
        </p:nvSpPr>
        <p:spPr>
          <a:xfrm>
            <a:off x="573714" y="10835354"/>
            <a:ext cx="1992000" cy="268316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k object 86"/>
          <p:cNvSpPr/>
          <p:nvPr/>
        </p:nvSpPr>
        <p:spPr>
          <a:xfrm>
            <a:off x="1198276" y="11110408"/>
            <a:ext cx="687034" cy="121274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k object 87"/>
          <p:cNvSpPr/>
          <p:nvPr/>
        </p:nvSpPr>
        <p:spPr>
          <a:xfrm>
            <a:off x="2096115" y="11118614"/>
            <a:ext cx="318529" cy="73435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k object 88"/>
          <p:cNvSpPr/>
          <p:nvPr/>
        </p:nvSpPr>
        <p:spPr>
          <a:xfrm>
            <a:off x="855996" y="11146438"/>
            <a:ext cx="284959" cy="56025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k object 89"/>
          <p:cNvSpPr/>
          <p:nvPr/>
        </p:nvSpPr>
        <p:spPr>
          <a:xfrm>
            <a:off x="566711" y="10835354"/>
            <a:ext cx="2456322" cy="390649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k object 90"/>
          <p:cNvSpPr/>
          <p:nvPr/>
        </p:nvSpPr>
        <p:spPr>
          <a:xfrm>
            <a:off x="2129467" y="11179599"/>
            <a:ext cx="259667" cy="1135210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k object 91"/>
          <p:cNvSpPr/>
          <p:nvPr/>
        </p:nvSpPr>
        <p:spPr>
          <a:xfrm>
            <a:off x="2425218" y="12976492"/>
            <a:ext cx="73660" cy="13335"/>
          </a:xfrm>
          <a:custGeom>
            <a:avLst/>
            <a:gdLst/>
            <a:ahLst/>
            <a:cxnLst/>
            <a:rect l="l" t="t" r="r" b="b"/>
            <a:pathLst>
              <a:path w="73660" h="13334">
                <a:moveTo>
                  <a:pt x="67246" y="0"/>
                </a:moveTo>
                <a:lnTo>
                  <a:pt x="65817" y="6"/>
                </a:lnTo>
                <a:lnTo>
                  <a:pt x="63067" y="105"/>
                </a:lnTo>
                <a:lnTo>
                  <a:pt x="60223" y="535"/>
                </a:lnTo>
                <a:lnTo>
                  <a:pt x="55172" y="1567"/>
                </a:lnTo>
                <a:lnTo>
                  <a:pt x="52785" y="2010"/>
                </a:lnTo>
                <a:lnTo>
                  <a:pt x="47283" y="3491"/>
                </a:lnTo>
                <a:lnTo>
                  <a:pt x="45710" y="3967"/>
                </a:lnTo>
                <a:lnTo>
                  <a:pt x="42529" y="4469"/>
                </a:lnTo>
                <a:lnTo>
                  <a:pt x="23666" y="7758"/>
                </a:lnTo>
                <a:lnTo>
                  <a:pt x="11191" y="10147"/>
                </a:lnTo>
                <a:lnTo>
                  <a:pt x="0" y="12543"/>
                </a:lnTo>
                <a:lnTo>
                  <a:pt x="12687" y="12897"/>
                </a:lnTo>
                <a:lnTo>
                  <a:pt x="25390" y="12896"/>
                </a:lnTo>
                <a:lnTo>
                  <a:pt x="39901" y="12267"/>
                </a:lnTo>
                <a:lnTo>
                  <a:pt x="51420" y="11344"/>
                </a:lnTo>
                <a:lnTo>
                  <a:pt x="54755" y="10943"/>
                </a:lnTo>
                <a:lnTo>
                  <a:pt x="58961" y="10480"/>
                </a:lnTo>
                <a:lnTo>
                  <a:pt x="63946" y="9878"/>
                </a:lnTo>
                <a:lnTo>
                  <a:pt x="66882" y="9640"/>
                </a:lnTo>
                <a:lnTo>
                  <a:pt x="72840" y="8099"/>
                </a:lnTo>
                <a:lnTo>
                  <a:pt x="73640" y="4178"/>
                </a:lnTo>
                <a:lnTo>
                  <a:pt x="70909" y="1243"/>
                </a:lnTo>
                <a:lnTo>
                  <a:pt x="70168" y="502"/>
                </a:lnTo>
                <a:lnTo>
                  <a:pt x="68158" y="132"/>
                </a:lnTo>
                <a:lnTo>
                  <a:pt x="67246" y="0"/>
                </a:lnTo>
                <a:close/>
              </a:path>
            </a:pathLst>
          </a:custGeom>
          <a:solidFill>
            <a:srgbClr val="F5D0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k object 92"/>
          <p:cNvSpPr/>
          <p:nvPr/>
        </p:nvSpPr>
        <p:spPr>
          <a:xfrm>
            <a:off x="2660668" y="10897989"/>
            <a:ext cx="1495131" cy="2162399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k object 93"/>
          <p:cNvSpPr/>
          <p:nvPr/>
        </p:nvSpPr>
        <p:spPr>
          <a:xfrm>
            <a:off x="955309" y="14567388"/>
            <a:ext cx="12564351" cy="2806612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3740" y="804163"/>
            <a:ext cx="12847319" cy="3216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3740" y="4623943"/>
            <a:ext cx="12847319" cy="13268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53432" y="18696813"/>
            <a:ext cx="456793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3740" y="18696813"/>
            <a:ext cx="328320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77856" y="18696813"/>
            <a:ext cx="328320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0209ADB8-78DC-F06D-D449-737B3FA7DE23}"/>
              </a:ext>
            </a:extLst>
          </p:cNvPr>
          <p:cNvPicPr>
            <a:picLocks noChangeAspect="1"/>
          </p:cNvPicPr>
          <p:nvPr userDrawn="1"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000" y="18666000"/>
            <a:ext cx="1350373" cy="97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7416" y="12239258"/>
            <a:ext cx="12290425" cy="4766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40750" marR="572135" algn="r">
              <a:lnSpc>
                <a:spcPct val="100699"/>
              </a:lnSpc>
            </a:pPr>
            <a:r>
              <a:rPr sz="5050" spc="80" dirty="0">
                <a:solidFill>
                  <a:srgbClr val="C98E43"/>
                </a:solidFill>
                <a:latin typeface="Calibri"/>
                <a:cs typeface="Calibri"/>
              </a:rPr>
              <a:t>A</a:t>
            </a:r>
            <a:r>
              <a:rPr sz="5050" spc="120" dirty="0">
                <a:solidFill>
                  <a:srgbClr val="C98E43"/>
                </a:solidFill>
                <a:latin typeface="Calibri"/>
                <a:cs typeface="Calibri"/>
              </a:rPr>
              <a:t>yúdanos</a:t>
            </a:r>
            <a:r>
              <a:rPr sz="5050" spc="-65" dirty="0">
                <a:solidFill>
                  <a:srgbClr val="C98E43"/>
                </a:solidFill>
                <a:latin typeface="Calibri"/>
                <a:cs typeface="Calibri"/>
              </a:rPr>
              <a:t> </a:t>
            </a:r>
            <a:r>
              <a:rPr sz="5050" spc="30" dirty="0">
                <a:solidFill>
                  <a:srgbClr val="C98E43"/>
                </a:solidFill>
                <a:latin typeface="Calibri"/>
                <a:cs typeface="Calibri"/>
              </a:rPr>
              <a:t>a</a:t>
            </a:r>
            <a:r>
              <a:rPr sz="5050" spc="15" dirty="0">
                <a:solidFill>
                  <a:srgbClr val="C98E43"/>
                </a:solidFill>
                <a:latin typeface="Calibri"/>
                <a:cs typeface="Calibri"/>
              </a:rPr>
              <a:t> </a:t>
            </a:r>
            <a:r>
              <a:rPr sz="5050" spc="105" dirty="0">
                <a:solidFill>
                  <a:srgbClr val="C98E43"/>
                </a:solidFill>
                <a:latin typeface="Calibri"/>
                <a:cs typeface="Calibri"/>
              </a:rPr>
              <a:t>c</a:t>
            </a:r>
            <a:r>
              <a:rPr sz="5050" spc="120" dirty="0">
                <a:solidFill>
                  <a:srgbClr val="C98E43"/>
                </a:solidFill>
                <a:latin typeface="Calibri"/>
                <a:cs typeface="Calibri"/>
              </a:rPr>
              <a:t>onsegui</a:t>
            </a:r>
            <a:r>
              <a:rPr sz="5050" spc="100" dirty="0">
                <a:solidFill>
                  <a:srgbClr val="C98E43"/>
                </a:solidFill>
                <a:latin typeface="Calibri"/>
                <a:cs typeface="Calibri"/>
              </a:rPr>
              <a:t>r</a:t>
            </a:r>
            <a:r>
              <a:rPr sz="5050" spc="85" dirty="0">
                <a:solidFill>
                  <a:srgbClr val="C98E43"/>
                </a:solidFill>
                <a:latin typeface="Calibri"/>
                <a:cs typeface="Calibri"/>
              </a:rPr>
              <a:t>lo</a:t>
            </a:r>
            <a:endParaRPr sz="505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5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15"/>
              </a:spcBef>
            </a:pPr>
            <a:r>
              <a:rPr sz="13250" spc="140" dirty="0">
                <a:solidFill>
                  <a:srgbClr val="68150E"/>
                </a:solidFill>
                <a:latin typeface="Calibri"/>
                <a:cs typeface="Calibri"/>
              </a:rPr>
              <a:t>P</a:t>
            </a:r>
            <a:r>
              <a:rPr sz="13250" spc="70" dirty="0">
                <a:solidFill>
                  <a:srgbClr val="68150E"/>
                </a:solidFill>
                <a:latin typeface="Calibri"/>
                <a:cs typeface="Calibri"/>
              </a:rPr>
              <a:t>i</a:t>
            </a:r>
            <a:r>
              <a:rPr sz="13250" spc="185" dirty="0">
                <a:solidFill>
                  <a:srgbClr val="68150E"/>
                </a:solidFill>
                <a:latin typeface="Calibri"/>
                <a:cs typeface="Calibri"/>
              </a:rPr>
              <a:t>scina</a:t>
            </a:r>
            <a:r>
              <a:rPr sz="13250" spc="-195" dirty="0">
                <a:solidFill>
                  <a:srgbClr val="68150E"/>
                </a:solidFill>
                <a:latin typeface="Calibri"/>
                <a:cs typeface="Calibri"/>
              </a:rPr>
              <a:t> </a:t>
            </a:r>
            <a:r>
              <a:rPr sz="13250" spc="185" dirty="0">
                <a:solidFill>
                  <a:srgbClr val="A63923"/>
                </a:solidFill>
                <a:latin typeface="Calibri"/>
                <a:cs typeface="Calibri"/>
              </a:rPr>
              <a:t>sin</a:t>
            </a:r>
            <a:r>
              <a:rPr sz="13250" spc="-185" dirty="0">
                <a:solidFill>
                  <a:srgbClr val="A63923"/>
                </a:solidFill>
                <a:latin typeface="Calibri"/>
                <a:cs typeface="Calibri"/>
              </a:rPr>
              <a:t> </a:t>
            </a:r>
            <a:r>
              <a:rPr sz="13250" spc="45" dirty="0">
                <a:solidFill>
                  <a:srgbClr val="B26D37"/>
                </a:solidFill>
                <a:latin typeface="Calibri"/>
                <a:cs typeface="Calibri"/>
              </a:rPr>
              <a:t>HUMO</a:t>
            </a:r>
            <a:endParaRPr sz="132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3278" y="18211468"/>
            <a:ext cx="13373100" cy="1746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94080">
              <a:lnSpc>
                <a:spcPct val="100000"/>
              </a:lnSpc>
            </a:pPr>
            <a:r>
              <a:rPr sz="1300" spc="-120" dirty="0">
                <a:solidFill>
                  <a:srgbClr val="1E6546"/>
                </a:solidFill>
                <a:latin typeface="Eras Light ITC"/>
                <a:cs typeface="Eras Light ITC"/>
              </a:rPr>
              <a:t>PLAN</a:t>
            </a:r>
            <a:r>
              <a:rPr sz="1300" spc="-50" dirty="0">
                <a:solidFill>
                  <a:srgbClr val="1E6546"/>
                </a:solidFill>
                <a:latin typeface="Eras Light ITC"/>
                <a:cs typeface="Eras Light ITC"/>
              </a:rPr>
              <a:t> </a:t>
            </a:r>
            <a:r>
              <a:rPr sz="1300" spc="-110" dirty="0">
                <a:solidFill>
                  <a:srgbClr val="1E6546"/>
                </a:solidFill>
                <a:latin typeface="Eras Light ITC"/>
                <a:cs typeface="Eras Light ITC"/>
              </a:rPr>
              <a:t>INTEGRAL</a:t>
            </a:r>
            <a:endParaRPr sz="1300" dirty="0">
              <a:latin typeface="Eras Light ITC"/>
              <a:cs typeface="Eras Light ITC"/>
            </a:endParaRPr>
          </a:p>
          <a:p>
            <a:pPr marR="10592435" algn="ctr">
              <a:lnSpc>
                <a:spcPct val="100000"/>
              </a:lnSpc>
              <a:spcBef>
                <a:spcPts val="450"/>
              </a:spcBef>
            </a:pPr>
            <a:r>
              <a:rPr sz="1000" spc="40" dirty="0">
                <a:solidFill>
                  <a:srgbClr val="1E6546"/>
                </a:solidFill>
                <a:latin typeface="Eras Light ITC"/>
                <a:cs typeface="Eras Light ITC"/>
              </a:rPr>
              <a:t>DE</a:t>
            </a:r>
            <a:r>
              <a:rPr sz="1000" spc="15" dirty="0">
                <a:solidFill>
                  <a:srgbClr val="1E6546"/>
                </a:solidFill>
                <a:latin typeface="Eras Light ITC"/>
                <a:cs typeface="Eras Light ITC"/>
              </a:rPr>
              <a:t> </a:t>
            </a:r>
            <a:r>
              <a:rPr sz="1000" spc="30" dirty="0">
                <a:solidFill>
                  <a:srgbClr val="1E6546"/>
                </a:solidFill>
                <a:latin typeface="Eras Light ITC"/>
                <a:cs typeface="Eras Light ITC"/>
              </a:rPr>
              <a:t>TABAQUISMO</a:t>
            </a:r>
            <a:endParaRPr sz="1000" dirty="0">
              <a:latin typeface="Eras Light ITC"/>
              <a:cs typeface="Eras Light ITC"/>
            </a:endParaRPr>
          </a:p>
          <a:p>
            <a:pPr marR="10505440" algn="ctr">
              <a:lnSpc>
                <a:spcPct val="100000"/>
              </a:lnSpc>
              <a:spcBef>
                <a:spcPts val="229"/>
              </a:spcBef>
            </a:pPr>
            <a:r>
              <a:rPr sz="1300" spc="-125" dirty="0">
                <a:solidFill>
                  <a:srgbClr val="1E6546"/>
                </a:solidFill>
                <a:latin typeface="Eras Light ITC"/>
                <a:cs typeface="Eras Light ITC"/>
              </a:rPr>
              <a:t>DE</a:t>
            </a:r>
            <a:r>
              <a:rPr sz="1300" spc="-55" dirty="0">
                <a:solidFill>
                  <a:srgbClr val="1E6546"/>
                </a:solidFill>
                <a:latin typeface="Eras Light ITC"/>
                <a:cs typeface="Eras Light ITC"/>
              </a:rPr>
              <a:t> </a:t>
            </a:r>
            <a:r>
              <a:rPr sz="1300" spc="-130" dirty="0">
                <a:solidFill>
                  <a:srgbClr val="1E6546"/>
                </a:solidFill>
                <a:latin typeface="Eras Light ITC"/>
                <a:cs typeface="Eras Light ITC"/>
              </a:rPr>
              <a:t>A</a:t>
            </a:r>
            <a:r>
              <a:rPr sz="1300" spc="-150" dirty="0">
                <a:solidFill>
                  <a:srgbClr val="1E6546"/>
                </a:solidFill>
                <a:latin typeface="Eras Light ITC"/>
                <a:cs typeface="Eras Light ITC"/>
              </a:rPr>
              <a:t>ND</a:t>
            </a:r>
            <a:r>
              <a:rPr sz="1300" spc="-135" dirty="0">
                <a:solidFill>
                  <a:srgbClr val="1E6546"/>
                </a:solidFill>
                <a:latin typeface="Eras Light ITC"/>
                <a:cs typeface="Eras Light ITC"/>
              </a:rPr>
              <a:t>A</a:t>
            </a:r>
            <a:r>
              <a:rPr sz="1300" spc="-105" dirty="0">
                <a:solidFill>
                  <a:srgbClr val="1E6546"/>
                </a:solidFill>
                <a:latin typeface="Eras Light ITC"/>
                <a:cs typeface="Eras Light ITC"/>
              </a:rPr>
              <a:t>LUCIA</a:t>
            </a:r>
            <a:endParaRPr sz="1300" dirty="0">
              <a:latin typeface="Eras Light ITC"/>
              <a:cs typeface="Eras Light IT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12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Eras Light ITC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CARTEL PLAYA A2 AAFF</dc:title>
  <dc:creator>loly FP</dc:creator>
  <cp:lastModifiedBy>Amparo Lupiañez Castillo</cp:lastModifiedBy>
  <cp:revision>2</cp:revision>
  <dcterms:created xsi:type="dcterms:W3CDTF">2021-05-19T17:57:57Z</dcterms:created>
  <dcterms:modified xsi:type="dcterms:W3CDTF">2024-05-22T11:20:33Z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2019-12-12T00:00:00Z</vt:filetime>
  </property>
  <property fmtid="{D5CDD505-2E9C-101B-9397-08002B2CF9AE}" pid="3" name="Creator">
    <vt:lpwstr>Adobe Illustrator CC 23.0 (Windows)</vt:lpwstr>
  </property>
  <property fmtid="{D5CDD505-2E9C-101B-9397-08002B2CF9AE}" pid="4" name="LastSaved">
    <vt:filetime>2021-05-19T00:00:00Z</vt:filetime>
  </property>
</Properties>
</file>