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4274800" cy="20104100"/>
  <p:notesSz cx="14274800" cy="20104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852" y="-67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0610" y="6232271"/>
            <a:ext cx="12133580" cy="4221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1220" y="11258296"/>
            <a:ext cx="9992359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3740" y="4623943"/>
            <a:ext cx="6209538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51521" y="4623943"/>
            <a:ext cx="6209538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107"/>
            <a:ext cx="14273888" cy="7467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17414" y="9783401"/>
            <a:ext cx="12634595" cy="1359535"/>
          </a:xfrm>
          <a:custGeom>
            <a:avLst/>
            <a:gdLst/>
            <a:ahLst/>
            <a:cxnLst/>
            <a:rect l="l" t="t" r="r" b="b"/>
            <a:pathLst>
              <a:path w="12634594" h="1359534">
                <a:moveTo>
                  <a:pt x="7478907" y="1347531"/>
                </a:moveTo>
                <a:lnTo>
                  <a:pt x="7059329" y="1347531"/>
                </a:lnTo>
                <a:lnTo>
                  <a:pt x="7128937" y="1359351"/>
                </a:lnTo>
                <a:lnTo>
                  <a:pt x="7405915" y="1359351"/>
                </a:lnTo>
                <a:lnTo>
                  <a:pt x="7478907" y="1347531"/>
                </a:lnTo>
                <a:close/>
              </a:path>
              <a:path w="12634594" h="1359534">
                <a:moveTo>
                  <a:pt x="9258212" y="839251"/>
                </a:moveTo>
                <a:lnTo>
                  <a:pt x="6557287" y="839251"/>
                </a:lnTo>
                <a:lnTo>
                  <a:pt x="6556560" y="839289"/>
                </a:lnTo>
                <a:lnTo>
                  <a:pt x="6554701" y="851072"/>
                </a:lnTo>
                <a:lnTo>
                  <a:pt x="6552141" y="862892"/>
                </a:lnTo>
                <a:lnTo>
                  <a:pt x="6549333" y="874713"/>
                </a:lnTo>
                <a:lnTo>
                  <a:pt x="6546727" y="898354"/>
                </a:lnTo>
                <a:lnTo>
                  <a:pt x="6544769" y="921994"/>
                </a:lnTo>
                <a:lnTo>
                  <a:pt x="6543909" y="945635"/>
                </a:lnTo>
                <a:lnTo>
                  <a:pt x="6544594" y="981097"/>
                </a:lnTo>
                <a:lnTo>
                  <a:pt x="6547273" y="1004738"/>
                </a:lnTo>
                <a:lnTo>
                  <a:pt x="6552393" y="1040199"/>
                </a:lnTo>
                <a:lnTo>
                  <a:pt x="6560403" y="1063840"/>
                </a:lnTo>
                <a:lnTo>
                  <a:pt x="6571751" y="1099301"/>
                </a:lnTo>
                <a:lnTo>
                  <a:pt x="6586884" y="1134763"/>
                </a:lnTo>
                <a:lnTo>
                  <a:pt x="6606252" y="1158403"/>
                </a:lnTo>
                <a:lnTo>
                  <a:pt x="6630303" y="1193865"/>
                </a:lnTo>
                <a:lnTo>
                  <a:pt x="6659483" y="1217506"/>
                </a:lnTo>
                <a:lnTo>
                  <a:pt x="6694243" y="1252967"/>
                </a:lnTo>
                <a:lnTo>
                  <a:pt x="6735029" y="1276608"/>
                </a:lnTo>
                <a:lnTo>
                  <a:pt x="6782290" y="1288428"/>
                </a:lnTo>
                <a:lnTo>
                  <a:pt x="6836474" y="1312069"/>
                </a:lnTo>
                <a:lnTo>
                  <a:pt x="6913919" y="1323890"/>
                </a:lnTo>
                <a:lnTo>
                  <a:pt x="6987930" y="1347531"/>
                </a:lnTo>
                <a:lnTo>
                  <a:pt x="7555043" y="1347531"/>
                </a:lnTo>
                <a:lnTo>
                  <a:pt x="7720035" y="1323890"/>
                </a:lnTo>
                <a:lnTo>
                  <a:pt x="7907468" y="1300249"/>
                </a:lnTo>
                <a:lnTo>
                  <a:pt x="8011657" y="1276608"/>
                </a:lnTo>
                <a:lnTo>
                  <a:pt x="8245087" y="1252967"/>
                </a:lnTo>
                <a:lnTo>
                  <a:pt x="8670204" y="1217506"/>
                </a:lnTo>
                <a:lnTo>
                  <a:pt x="8849518" y="1193865"/>
                </a:lnTo>
                <a:lnTo>
                  <a:pt x="10005826" y="1122942"/>
                </a:lnTo>
                <a:lnTo>
                  <a:pt x="10192767" y="1122942"/>
                </a:lnTo>
                <a:lnTo>
                  <a:pt x="10543202" y="1099301"/>
                </a:lnTo>
                <a:lnTo>
                  <a:pt x="10702586" y="1099301"/>
                </a:lnTo>
                <a:lnTo>
                  <a:pt x="10979412" y="1075660"/>
                </a:lnTo>
                <a:lnTo>
                  <a:pt x="11186613" y="1075660"/>
                </a:lnTo>
                <a:lnTo>
                  <a:pt x="11258967" y="1063840"/>
                </a:lnTo>
                <a:lnTo>
                  <a:pt x="11155646" y="1063840"/>
                </a:lnTo>
                <a:lnTo>
                  <a:pt x="11110329" y="1052019"/>
                </a:lnTo>
                <a:lnTo>
                  <a:pt x="11007372" y="1052019"/>
                </a:lnTo>
                <a:lnTo>
                  <a:pt x="10945536" y="1040199"/>
                </a:lnTo>
                <a:lnTo>
                  <a:pt x="10873999" y="1040199"/>
                </a:lnTo>
                <a:lnTo>
                  <a:pt x="10790663" y="1028378"/>
                </a:lnTo>
                <a:lnTo>
                  <a:pt x="10693430" y="1016558"/>
                </a:lnTo>
                <a:lnTo>
                  <a:pt x="10580203" y="1004738"/>
                </a:lnTo>
                <a:lnTo>
                  <a:pt x="10448883" y="992917"/>
                </a:lnTo>
                <a:lnTo>
                  <a:pt x="10297375" y="969276"/>
                </a:lnTo>
                <a:lnTo>
                  <a:pt x="10123579" y="945635"/>
                </a:lnTo>
                <a:lnTo>
                  <a:pt x="9925398" y="921994"/>
                </a:lnTo>
                <a:lnTo>
                  <a:pt x="9700735" y="898354"/>
                </a:lnTo>
                <a:lnTo>
                  <a:pt x="9447493" y="862892"/>
                </a:lnTo>
                <a:lnTo>
                  <a:pt x="9258212" y="839251"/>
                </a:lnTo>
                <a:close/>
              </a:path>
              <a:path w="12634594" h="1359534">
                <a:moveTo>
                  <a:pt x="8947634" y="0"/>
                </a:moveTo>
                <a:lnTo>
                  <a:pt x="8107473" y="0"/>
                </a:lnTo>
                <a:lnTo>
                  <a:pt x="7892226" y="11820"/>
                </a:lnTo>
                <a:lnTo>
                  <a:pt x="7676170" y="11820"/>
                </a:lnTo>
                <a:lnTo>
                  <a:pt x="7459943" y="23640"/>
                </a:lnTo>
                <a:lnTo>
                  <a:pt x="7244181" y="23640"/>
                </a:lnTo>
                <a:lnTo>
                  <a:pt x="5995071" y="94563"/>
                </a:lnTo>
                <a:lnTo>
                  <a:pt x="5860671" y="94563"/>
                </a:lnTo>
                <a:lnTo>
                  <a:pt x="5728806" y="106384"/>
                </a:lnTo>
                <a:lnTo>
                  <a:pt x="5473512" y="118204"/>
                </a:lnTo>
                <a:lnTo>
                  <a:pt x="5230846" y="141845"/>
                </a:lnTo>
                <a:lnTo>
                  <a:pt x="5114765" y="141845"/>
                </a:lnTo>
                <a:lnTo>
                  <a:pt x="5002462" y="153665"/>
                </a:lnTo>
                <a:lnTo>
                  <a:pt x="4894145" y="153665"/>
                </a:lnTo>
                <a:lnTo>
                  <a:pt x="4790019" y="165486"/>
                </a:lnTo>
                <a:lnTo>
                  <a:pt x="4595172" y="165486"/>
                </a:lnTo>
                <a:lnTo>
                  <a:pt x="4504864" y="177306"/>
                </a:lnTo>
                <a:lnTo>
                  <a:pt x="3515303" y="177306"/>
                </a:lnTo>
                <a:lnTo>
                  <a:pt x="3083306" y="236408"/>
                </a:lnTo>
                <a:lnTo>
                  <a:pt x="2996699" y="260049"/>
                </a:lnTo>
                <a:lnTo>
                  <a:pt x="2816357" y="283690"/>
                </a:lnTo>
                <a:lnTo>
                  <a:pt x="2720891" y="307331"/>
                </a:lnTo>
                <a:lnTo>
                  <a:pt x="2620743" y="319152"/>
                </a:lnTo>
                <a:lnTo>
                  <a:pt x="2515046" y="342792"/>
                </a:lnTo>
                <a:lnTo>
                  <a:pt x="2402936" y="354613"/>
                </a:lnTo>
                <a:lnTo>
                  <a:pt x="2019476" y="390074"/>
                </a:lnTo>
                <a:lnTo>
                  <a:pt x="1884981" y="390074"/>
                </a:lnTo>
                <a:lnTo>
                  <a:pt x="1763251" y="401895"/>
                </a:lnTo>
                <a:lnTo>
                  <a:pt x="1652915" y="413715"/>
                </a:lnTo>
                <a:lnTo>
                  <a:pt x="1552606" y="413715"/>
                </a:lnTo>
                <a:lnTo>
                  <a:pt x="1460952" y="425536"/>
                </a:lnTo>
                <a:lnTo>
                  <a:pt x="1376586" y="437356"/>
                </a:lnTo>
                <a:lnTo>
                  <a:pt x="1298138" y="437356"/>
                </a:lnTo>
                <a:lnTo>
                  <a:pt x="1084611" y="472817"/>
                </a:lnTo>
                <a:lnTo>
                  <a:pt x="1016144" y="496458"/>
                </a:lnTo>
                <a:lnTo>
                  <a:pt x="946749" y="508279"/>
                </a:lnTo>
                <a:lnTo>
                  <a:pt x="875056" y="531920"/>
                </a:lnTo>
                <a:lnTo>
                  <a:pt x="799697" y="555561"/>
                </a:lnTo>
                <a:lnTo>
                  <a:pt x="719303" y="579201"/>
                </a:lnTo>
                <a:lnTo>
                  <a:pt x="632504" y="602842"/>
                </a:lnTo>
                <a:lnTo>
                  <a:pt x="537932" y="638304"/>
                </a:lnTo>
                <a:lnTo>
                  <a:pt x="434216" y="673765"/>
                </a:lnTo>
                <a:lnTo>
                  <a:pt x="319988" y="709226"/>
                </a:lnTo>
                <a:lnTo>
                  <a:pt x="193878" y="756508"/>
                </a:lnTo>
                <a:lnTo>
                  <a:pt x="0" y="1312069"/>
                </a:lnTo>
                <a:lnTo>
                  <a:pt x="7090" y="1300249"/>
                </a:lnTo>
                <a:lnTo>
                  <a:pt x="27921" y="1288428"/>
                </a:lnTo>
                <a:lnTo>
                  <a:pt x="61831" y="1264787"/>
                </a:lnTo>
                <a:lnTo>
                  <a:pt x="108159" y="1241147"/>
                </a:lnTo>
                <a:lnTo>
                  <a:pt x="166246" y="1205685"/>
                </a:lnTo>
                <a:lnTo>
                  <a:pt x="235430" y="1170224"/>
                </a:lnTo>
                <a:lnTo>
                  <a:pt x="315050" y="1134763"/>
                </a:lnTo>
                <a:lnTo>
                  <a:pt x="404446" y="1087481"/>
                </a:lnTo>
                <a:lnTo>
                  <a:pt x="502957" y="1040199"/>
                </a:lnTo>
                <a:lnTo>
                  <a:pt x="609921" y="992917"/>
                </a:lnTo>
                <a:lnTo>
                  <a:pt x="724679" y="945635"/>
                </a:lnTo>
                <a:lnTo>
                  <a:pt x="846570" y="898354"/>
                </a:lnTo>
                <a:lnTo>
                  <a:pt x="974932" y="851072"/>
                </a:lnTo>
                <a:lnTo>
                  <a:pt x="1109105" y="815610"/>
                </a:lnTo>
                <a:lnTo>
                  <a:pt x="1248428" y="768329"/>
                </a:lnTo>
                <a:lnTo>
                  <a:pt x="1392240" y="744688"/>
                </a:lnTo>
                <a:lnTo>
                  <a:pt x="1539881" y="709226"/>
                </a:lnTo>
                <a:lnTo>
                  <a:pt x="1690690" y="685585"/>
                </a:lnTo>
                <a:lnTo>
                  <a:pt x="1844006" y="673765"/>
                </a:lnTo>
                <a:lnTo>
                  <a:pt x="12119613" y="673765"/>
                </a:lnTo>
                <a:lnTo>
                  <a:pt x="12181339" y="661945"/>
                </a:lnTo>
                <a:lnTo>
                  <a:pt x="12238613" y="661945"/>
                </a:lnTo>
                <a:lnTo>
                  <a:pt x="12345483" y="638304"/>
                </a:lnTo>
                <a:lnTo>
                  <a:pt x="12397921" y="614663"/>
                </a:lnTo>
                <a:lnTo>
                  <a:pt x="12451587" y="602842"/>
                </a:lnTo>
                <a:lnTo>
                  <a:pt x="12507901" y="579201"/>
                </a:lnTo>
                <a:lnTo>
                  <a:pt x="12568284" y="567381"/>
                </a:lnTo>
                <a:lnTo>
                  <a:pt x="12634155" y="543740"/>
                </a:lnTo>
                <a:lnTo>
                  <a:pt x="12629095" y="543740"/>
                </a:lnTo>
                <a:lnTo>
                  <a:pt x="12613633" y="531920"/>
                </a:lnTo>
                <a:lnTo>
                  <a:pt x="12587347" y="531920"/>
                </a:lnTo>
                <a:lnTo>
                  <a:pt x="12549814" y="520099"/>
                </a:lnTo>
                <a:lnTo>
                  <a:pt x="12500613" y="508279"/>
                </a:lnTo>
                <a:lnTo>
                  <a:pt x="12439322" y="496458"/>
                </a:lnTo>
                <a:lnTo>
                  <a:pt x="12365517" y="472817"/>
                </a:lnTo>
                <a:lnTo>
                  <a:pt x="12278778" y="449177"/>
                </a:lnTo>
                <a:lnTo>
                  <a:pt x="12178682" y="437356"/>
                </a:lnTo>
                <a:lnTo>
                  <a:pt x="12064806" y="413715"/>
                </a:lnTo>
                <a:lnTo>
                  <a:pt x="11936728" y="390074"/>
                </a:lnTo>
                <a:lnTo>
                  <a:pt x="11794027" y="354613"/>
                </a:lnTo>
                <a:lnTo>
                  <a:pt x="11636280" y="330972"/>
                </a:lnTo>
                <a:lnTo>
                  <a:pt x="11463065" y="295511"/>
                </a:lnTo>
                <a:lnTo>
                  <a:pt x="11273959" y="260049"/>
                </a:lnTo>
                <a:lnTo>
                  <a:pt x="11068541" y="236408"/>
                </a:lnTo>
                <a:lnTo>
                  <a:pt x="10846388" y="200947"/>
                </a:lnTo>
                <a:lnTo>
                  <a:pt x="10607079" y="165486"/>
                </a:lnTo>
                <a:lnTo>
                  <a:pt x="10350190" y="130024"/>
                </a:lnTo>
                <a:lnTo>
                  <a:pt x="10075300" y="82743"/>
                </a:lnTo>
                <a:lnTo>
                  <a:pt x="9903182" y="70922"/>
                </a:lnTo>
                <a:lnTo>
                  <a:pt x="9723884" y="47281"/>
                </a:lnTo>
                <a:lnTo>
                  <a:pt x="8947634" y="0"/>
                </a:lnTo>
                <a:close/>
              </a:path>
              <a:path w="12634594" h="1359534">
                <a:moveTo>
                  <a:pt x="11977123" y="685585"/>
                </a:moveTo>
                <a:lnTo>
                  <a:pt x="2465259" y="685585"/>
                </a:lnTo>
                <a:lnTo>
                  <a:pt x="2770067" y="709226"/>
                </a:lnTo>
                <a:lnTo>
                  <a:pt x="2919167" y="732867"/>
                </a:lnTo>
                <a:lnTo>
                  <a:pt x="3065386" y="744688"/>
                </a:lnTo>
                <a:lnTo>
                  <a:pt x="3208214" y="768329"/>
                </a:lnTo>
                <a:lnTo>
                  <a:pt x="3347143" y="780149"/>
                </a:lnTo>
                <a:lnTo>
                  <a:pt x="3611266" y="827431"/>
                </a:lnTo>
                <a:lnTo>
                  <a:pt x="3735442" y="839251"/>
                </a:lnTo>
                <a:lnTo>
                  <a:pt x="3853681" y="862892"/>
                </a:lnTo>
                <a:lnTo>
                  <a:pt x="3965475" y="874713"/>
                </a:lnTo>
                <a:lnTo>
                  <a:pt x="4070314" y="898354"/>
                </a:lnTo>
                <a:lnTo>
                  <a:pt x="4167690" y="910174"/>
                </a:lnTo>
                <a:lnTo>
                  <a:pt x="4257093" y="921994"/>
                </a:lnTo>
                <a:lnTo>
                  <a:pt x="4338013" y="933815"/>
                </a:lnTo>
                <a:lnTo>
                  <a:pt x="4881852" y="933815"/>
                </a:lnTo>
                <a:lnTo>
                  <a:pt x="4947032" y="921994"/>
                </a:lnTo>
                <a:lnTo>
                  <a:pt x="5103922" y="921994"/>
                </a:lnTo>
                <a:lnTo>
                  <a:pt x="5198759" y="910174"/>
                </a:lnTo>
                <a:lnTo>
                  <a:pt x="5306610" y="910174"/>
                </a:lnTo>
                <a:lnTo>
                  <a:pt x="5429038" y="898354"/>
                </a:lnTo>
                <a:lnTo>
                  <a:pt x="5567606" y="898354"/>
                </a:lnTo>
                <a:lnTo>
                  <a:pt x="5899419" y="874713"/>
                </a:lnTo>
                <a:lnTo>
                  <a:pt x="6556560" y="839289"/>
                </a:lnTo>
                <a:lnTo>
                  <a:pt x="9258212" y="839251"/>
                </a:lnTo>
                <a:lnTo>
                  <a:pt x="9163572" y="827431"/>
                </a:lnTo>
                <a:lnTo>
                  <a:pt x="8846877" y="780149"/>
                </a:lnTo>
                <a:lnTo>
                  <a:pt x="8583200" y="744688"/>
                </a:lnTo>
                <a:lnTo>
                  <a:pt x="8519487" y="744688"/>
                </a:lnTo>
                <a:lnTo>
                  <a:pt x="8502952" y="733895"/>
                </a:lnTo>
                <a:lnTo>
                  <a:pt x="8495308" y="732867"/>
                </a:lnTo>
                <a:lnTo>
                  <a:pt x="11129394" y="732867"/>
                </a:lnTo>
                <a:lnTo>
                  <a:pt x="11295099" y="721047"/>
                </a:lnTo>
                <a:lnTo>
                  <a:pt x="11443570" y="721047"/>
                </a:lnTo>
                <a:lnTo>
                  <a:pt x="11576228" y="709226"/>
                </a:lnTo>
                <a:lnTo>
                  <a:pt x="11694491" y="709226"/>
                </a:lnTo>
                <a:lnTo>
                  <a:pt x="11799782" y="697406"/>
                </a:lnTo>
                <a:lnTo>
                  <a:pt x="11893519" y="697406"/>
                </a:lnTo>
                <a:lnTo>
                  <a:pt x="11977123" y="685585"/>
                </a:lnTo>
                <a:close/>
              </a:path>
              <a:path w="12634594" h="1359534">
                <a:moveTo>
                  <a:pt x="6557287" y="839251"/>
                </a:moveTo>
                <a:lnTo>
                  <a:pt x="6556565" y="839251"/>
                </a:lnTo>
                <a:lnTo>
                  <a:pt x="6557287" y="839251"/>
                </a:lnTo>
                <a:close/>
              </a:path>
              <a:path w="12634594" h="1359534">
                <a:moveTo>
                  <a:pt x="10329525" y="744688"/>
                </a:moveTo>
                <a:lnTo>
                  <a:pt x="8872960" y="744688"/>
                </a:lnTo>
                <a:lnTo>
                  <a:pt x="8971333" y="756508"/>
                </a:lnTo>
                <a:lnTo>
                  <a:pt x="10138310" y="756508"/>
                </a:lnTo>
                <a:lnTo>
                  <a:pt x="10329525" y="744688"/>
                </a:lnTo>
                <a:close/>
              </a:path>
              <a:path w="12634594" h="1359534">
                <a:moveTo>
                  <a:pt x="8502952" y="733895"/>
                </a:moveTo>
                <a:lnTo>
                  <a:pt x="8519487" y="744688"/>
                </a:lnTo>
                <a:lnTo>
                  <a:pt x="8583200" y="744688"/>
                </a:lnTo>
                <a:lnTo>
                  <a:pt x="8502952" y="733895"/>
                </a:lnTo>
                <a:close/>
              </a:path>
              <a:path w="12634594" h="1359534">
                <a:moveTo>
                  <a:pt x="10740602" y="732867"/>
                </a:moveTo>
                <a:lnTo>
                  <a:pt x="8501377" y="732867"/>
                </a:lnTo>
                <a:lnTo>
                  <a:pt x="8502952" y="733895"/>
                </a:lnTo>
                <a:lnTo>
                  <a:pt x="8583200" y="744688"/>
                </a:lnTo>
                <a:lnTo>
                  <a:pt x="10530337" y="744688"/>
                </a:lnTo>
                <a:lnTo>
                  <a:pt x="10740602" y="732867"/>
                </a:lnTo>
                <a:close/>
              </a:path>
              <a:path w="12634594" h="1359534">
                <a:moveTo>
                  <a:pt x="12119613" y="673765"/>
                </a:moveTo>
                <a:lnTo>
                  <a:pt x="2155037" y="673765"/>
                </a:lnTo>
                <a:lnTo>
                  <a:pt x="2310570" y="685585"/>
                </a:lnTo>
                <a:lnTo>
                  <a:pt x="12052014" y="685585"/>
                </a:lnTo>
                <a:lnTo>
                  <a:pt x="12119613" y="673765"/>
                </a:lnTo>
                <a:close/>
              </a:path>
              <a:path w="12634594" h="1359534">
                <a:moveTo>
                  <a:pt x="3911563" y="165486"/>
                </a:moveTo>
                <a:lnTo>
                  <a:pt x="3703767" y="165486"/>
                </a:lnTo>
                <a:lnTo>
                  <a:pt x="3607551" y="177306"/>
                </a:lnTo>
                <a:lnTo>
                  <a:pt x="4024874" y="177306"/>
                </a:lnTo>
                <a:lnTo>
                  <a:pt x="3911563" y="165486"/>
                </a:lnTo>
                <a:close/>
              </a:path>
            </a:pathLst>
          </a:custGeom>
          <a:solidFill>
            <a:srgbClr val="9BD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57799" y="11081754"/>
            <a:ext cx="11601450" cy="2329180"/>
          </a:xfrm>
          <a:custGeom>
            <a:avLst/>
            <a:gdLst/>
            <a:ahLst/>
            <a:cxnLst/>
            <a:rect l="l" t="t" r="r" b="b"/>
            <a:pathLst>
              <a:path w="11601450" h="2329180">
                <a:moveTo>
                  <a:pt x="5747645" y="0"/>
                </a:moveTo>
                <a:lnTo>
                  <a:pt x="4284451" y="82743"/>
                </a:lnTo>
                <a:lnTo>
                  <a:pt x="3342302" y="224588"/>
                </a:lnTo>
                <a:lnTo>
                  <a:pt x="3559001" y="248229"/>
                </a:lnTo>
                <a:lnTo>
                  <a:pt x="3754239" y="271870"/>
                </a:lnTo>
                <a:lnTo>
                  <a:pt x="3929344" y="295511"/>
                </a:lnTo>
                <a:lnTo>
                  <a:pt x="4085642" y="307331"/>
                </a:lnTo>
                <a:lnTo>
                  <a:pt x="4224460" y="330972"/>
                </a:lnTo>
                <a:lnTo>
                  <a:pt x="4347124" y="342792"/>
                </a:lnTo>
                <a:lnTo>
                  <a:pt x="4454963" y="366433"/>
                </a:lnTo>
                <a:lnTo>
                  <a:pt x="4549301" y="378254"/>
                </a:lnTo>
                <a:lnTo>
                  <a:pt x="4631467" y="390074"/>
                </a:lnTo>
                <a:lnTo>
                  <a:pt x="4702787" y="401895"/>
                </a:lnTo>
                <a:lnTo>
                  <a:pt x="4764587" y="425536"/>
                </a:lnTo>
                <a:lnTo>
                  <a:pt x="4818195" y="437356"/>
                </a:lnTo>
                <a:lnTo>
                  <a:pt x="4864937" y="460997"/>
                </a:lnTo>
                <a:lnTo>
                  <a:pt x="4906140" y="472817"/>
                </a:lnTo>
                <a:lnTo>
                  <a:pt x="4943131" y="496458"/>
                </a:lnTo>
                <a:lnTo>
                  <a:pt x="4977236" y="520099"/>
                </a:lnTo>
                <a:lnTo>
                  <a:pt x="5042098" y="567381"/>
                </a:lnTo>
                <a:lnTo>
                  <a:pt x="5075507" y="602842"/>
                </a:lnTo>
                <a:lnTo>
                  <a:pt x="5111338" y="626483"/>
                </a:lnTo>
                <a:lnTo>
                  <a:pt x="5143938" y="661945"/>
                </a:lnTo>
                <a:lnTo>
                  <a:pt x="5167315" y="697406"/>
                </a:lnTo>
                <a:lnTo>
                  <a:pt x="5182287" y="732867"/>
                </a:lnTo>
                <a:lnTo>
                  <a:pt x="5190279" y="803790"/>
                </a:lnTo>
                <a:lnTo>
                  <a:pt x="5184932" y="851072"/>
                </a:lnTo>
                <a:lnTo>
                  <a:pt x="5174445" y="886533"/>
                </a:lnTo>
                <a:lnTo>
                  <a:pt x="5159635" y="921994"/>
                </a:lnTo>
                <a:lnTo>
                  <a:pt x="5141318" y="945635"/>
                </a:lnTo>
                <a:lnTo>
                  <a:pt x="5120310" y="981097"/>
                </a:lnTo>
                <a:lnTo>
                  <a:pt x="5097428" y="1016558"/>
                </a:lnTo>
                <a:lnTo>
                  <a:pt x="5049308" y="1063840"/>
                </a:lnTo>
                <a:lnTo>
                  <a:pt x="5025702" y="1087481"/>
                </a:lnTo>
                <a:lnTo>
                  <a:pt x="5003488" y="1111122"/>
                </a:lnTo>
                <a:lnTo>
                  <a:pt x="4983482" y="1134763"/>
                </a:lnTo>
                <a:lnTo>
                  <a:pt x="4966501" y="1146583"/>
                </a:lnTo>
                <a:lnTo>
                  <a:pt x="4953361" y="1158403"/>
                </a:lnTo>
                <a:lnTo>
                  <a:pt x="4944878" y="1158403"/>
                </a:lnTo>
                <a:lnTo>
                  <a:pt x="4941869" y="1170224"/>
                </a:lnTo>
                <a:lnTo>
                  <a:pt x="740188" y="1170224"/>
                </a:lnTo>
                <a:lnTo>
                  <a:pt x="701446" y="1182044"/>
                </a:lnTo>
                <a:lnTo>
                  <a:pt x="665750" y="1193865"/>
                </a:lnTo>
                <a:lnTo>
                  <a:pt x="632083" y="1205685"/>
                </a:lnTo>
                <a:lnTo>
                  <a:pt x="566782" y="1229326"/>
                </a:lnTo>
                <a:lnTo>
                  <a:pt x="533116" y="1241147"/>
                </a:lnTo>
                <a:lnTo>
                  <a:pt x="497421" y="1264787"/>
                </a:lnTo>
                <a:lnTo>
                  <a:pt x="458680" y="1276608"/>
                </a:lnTo>
                <a:lnTo>
                  <a:pt x="419854" y="1300249"/>
                </a:lnTo>
                <a:lnTo>
                  <a:pt x="384478" y="1323890"/>
                </a:lnTo>
                <a:lnTo>
                  <a:pt x="352397" y="1335710"/>
                </a:lnTo>
                <a:lnTo>
                  <a:pt x="323451" y="1359351"/>
                </a:lnTo>
                <a:lnTo>
                  <a:pt x="297483" y="1382992"/>
                </a:lnTo>
                <a:lnTo>
                  <a:pt x="274335" y="1406633"/>
                </a:lnTo>
                <a:lnTo>
                  <a:pt x="253849" y="1418453"/>
                </a:lnTo>
                <a:lnTo>
                  <a:pt x="235866" y="1442094"/>
                </a:lnTo>
                <a:lnTo>
                  <a:pt x="220230" y="1465735"/>
                </a:lnTo>
                <a:lnTo>
                  <a:pt x="206782" y="1489376"/>
                </a:lnTo>
                <a:lnTo>
                  <a:pt x="195364" y="1501196"/>
                </a:lnTo>
                <a:lnTo>
                  <a:pt x="185819" y="1524837"/>
                </a:lnTo>
                <a:lnTo>
                  <a:pt x="177988" y="1536658"/>
                </a:lnTo>
                <a:lnTo>
                  <a:pt x="171713" y="1548478"/>
                </a:lnTo>
                <a:lnTo>
                  <a:pt x="166837" y="1560299"/>
                </a:lnTo>
                <a:lnTo>
                  <a:pt x="163202" y="1572119"/>
                </a:lnTo>
                <a:lnTo>
                  <a:pt x="160649" y="1583940"/>
                </a:lnTo>
                <a:lnTo>
                  <a:pt x="159022" y="1595760"/>
                </a:lnTo>
                <a:lnTo>
                  <a:pt x="157909" y="1595760"/>
                </a:lnTo>
                <a:lnTo>
                  <a:pt x="127906" y="1702144"/>
                </a:lnTo>
                <a:lnTo>
                  <a:pt x="101061" y="1796708"/>
                </a:lnTo>
                <a:lnTo>
                  <a:pt x="77375" y="1879451"/>
                </a:lnTo>
                <a:lnTo>
                  <a:pt x="56847" y="1950373"/>
                </a:lnTo>
                <a:lnTo>
                  <a:pt x="39477" y="2021296"/>
                </a:lnTo>
                <a:lnTo>
                  <a:pt x="25265" y="2080398"/>
                </a:lnTo>
                <a:lnTo>
                  <a:pt x="14211" y="2127680"/>
                </a:lnTo>
                <a:lnTo>
                  <a:pt x="6316" y="2174962"/>
                </a:lnTo>
                <a:lnTo>
                  <a:pt x="0" y="2245885"/>
                </a:lnTo>
                <a:lnTo>
                  <a:pt x="1579" y="2269526"/>
                </a:lnTo>
                <a:lnTo>
                  <a:pt x="6316" y="2281346"/>
                </a:lnTo>
                <a:lnTo>
                  <a:pt x="14211" y="2304987"/>
                </a:lnTo>
                <a:lnTo>
                  <a:pt x="25265" y="2316807"/>
                </a:lnTo>
                <a:lnTo>
                  <a:pt x="39477" y="2328628"/>
                </a:lnTo>
                <a:lnTo>
                  <a:pt x="257282" y="2328628"/>
                </a:lnTo>
                <a:lnTo>
                  <a:pt x="332233" y="2316807"/>
                </a:lnTo>
                <a:lnTo>
                  <a:pt x="422342" y="2316807"/>
                </a:lnTo>
                <a:lnTo>
                  <a:pt x="526348" y="2304987"/>
                </a:lnTo>
                <a:lnTo>
                  <a:pt x="770992" y="2281346"/>
                </a:lnTo>
                <a:lnTo>
                  <a:pt x="909105" y="2257705"/>
                </a:lnTo>
                <a:lnTo>
                  <a:pt x="1210595" y="2234064"/>
                </a:lnTo>
                <a:lnTo>
                  <a:pt x="1371446" y="2210423"/>
                </a:lnTo>
                <a:lnTo>
                  <a:pt x="1537351" y="2198603"/>
                </a:lnTo>
                <a:lnTo>
                  <a:pt x="1707045" y="2174962"/>
                </a:lnTo>
                <a:lnTo>
                  <a:pt x="2052750" y="2151321"/>
                </a:lnTo>
                <a:lnTo>
                  <a:pt x="2226234" y="2127680"/>
                </a:lnTo>
                <a:lnTo>
                  <a:pt x="2734057" y="2092219"/>
                </a:lnTo>
                <a:lnTo>
                  <a:pt x="2894910" y="2092219"/>
                </a:lnTo>
                <a:lnTo>
                  <a:pt x="3187769" y="2068578"/>
                </a:lnTo>
                <a:lnTo>
                  <a:pt x="3317562" y="2068578"/>
                </a:lnTo>
                <a:lnTo>
                  <a:pt x="3436775" y="2056757"/>
                </a:lnTo>
                <a:lnTo>
                  <a:pt x="3644996" y="2056757"/>
                </a:lnTo>
                <a:lnTo>
                  <a:pt x="3734771" y="2044937"/>
                </a:lnTo>
                <a:lnTo>
                  <a:pt x="4007248" y="2044937"/>
                </a:lnTo>
                <a:lnTo>
                  <a:pt x="4055630" y="2033117"/>
                </a:lnTo>
                <a:lnTo>
                  <a:pt x="4218280" y="2033117"/>
                </a:lnTo>
                <a:lnTo>
                  <a:pt x="4952481" y="1985835"/>
                </a:lnTo>
                <a:lnTo>
                  <a:pt x="5544206" y="1938553"/>
                </a:lnTo>
                <a:lnTo>
                  <a:pt x="5792871" y="1926733"/>
                </a:lnTo>
                <a:lnTo>
                  <a:pt x="6013396" y="1903092"/>
                </a:lnTo>
                <a:lnTo>
                  <a:pt x="6379992" y="1879451"/>
                </a:lnTo>
                <a:lnTo>
                  <a:pt x="6531049" y="1855810"/>
                </a:lnTo>
                <a:lnTo>
                  <a:pt x="6663935" y="1843989"/>
                </a:lnTo>
                <a:lnTo>
                  <a:pt x="6781144" y="1832169"/>
                </a:lnTo>
                <a:lnTo>
                  <a:pt x="6885167" y="1820348"/>
                </a:lnTo>
                <a:lnTo>
                  <a:pt x="6978497" y="1808528"/>
                </a:lnTo>
                <a:lnTo>
                  <a:pt x="7063628" y="1796708"/>
                </a:lnTo>
                <a:lnTo>
                  <a:pt x="7143051" y="1773067"/>
                </a:lnTo>
                <a:lnTo>
                  <a:pt x="7294746" y="1749426"/>
                </a:lnTo>
                <a:lnTo>
                  <a:pt x="7372003" y="1725785"/>
                </a:lnTo>
                <a:lnTo>
                  <a:pt x="7453524" y="1702144"/>
                </a:lnTo>
                <a:lnTo>
                  <a:pt x="7541800" y="1678503"/>
                </a:lnTo>
                <a:lnTo>
                  <a:pt x="7580184" y="1678503"/>
                </a:lnTo>
                <a:lnTo>
                  <a:pt x="7624578" y="1666683"/>
                </a:lnTo>
                <a:lnTo>
                  <a:pt x="7674716" y="1666683"/>
                </a:lnTo>
                <a:lnTo>
                  <a:pt x="7730330" y="1654862"/>
                </a:lnTo>
                <a:lnTo>
                  <a:pt x="11468594" y="1654862"/>
                </a:lnTo>
                <a:lnTo>
                  <a:pt x="11528148" y="1619401"/>
                </a:lnTo>
                <a:lnTo>
                  <a:pt x="11570809" y="1572119"/>
                </a:lnTo>
                <a:lnTo>
                  <a:pt x="11595442" y="1536658"/>
                </a:lnTo>
                <a:lnTo>
                  <a:pt x="11600906" y="1477555"/>
                </a:lnTo>
                <a:lnTo>
                  <a:pt x="11558327" y="1359351"/>
                </a:lnTo>
                <a:lnTo>
                  <a:pt x="11455653" y="1264787"/>
                </a:lnTo>
                <a:lnTo>
                  <a:pt x="11299618" y="1170224"/>
                </a:lnTo>
                <a:lnTo>
                  <a:pt x="11137490" y="1122942"/>
                </a:lnTo>
                <a:lnTo>
                  <a:pt x="7816091" y="1122942"/>
                </a:lnTo>
                <a:lnTo>
                  <a:pt x="7718339" y="1111122"/>
                </a:lnTo>
                <a:lnTo>
                  <a:pt x="7607170" y="1099301"/>
                </a:lnTo>
                <a:lnTo>
                  <a:pt x="7481591" y="1087481"/>
                </a:lnTo>
                <a:lnTo>
                  <a:pt x="7340610" y="1075660"/>
                </a:lnTo>
                <a:lnTo>
                  <a:pt x="7183235" y="1052019"/>
                </a:lnTo>
                <a:lnTo>
                  <a:pt x="7008473" y="1028378"/>
                </a:lnTo>
                <a:lnTo>
                  <a:pt x="7135210" y="1028378"/>
                </a:lnTo>
                <a:lnTo>
                  <a:pt x="7283529" y="1016558"/>
                </a:lnTo>
                <a:lnTo>
                  <a:pt x="7479502" y="992917"/>
                </a:lnTo>
                <a:lnTo>
                  <a:pt x="8313147" y="956451"/>
                </a:lnTo>
                <a:lnTo>
                  <a:pt x="8317299" y="945635"/>
                </a:lnTo>
                <a:lnTo>
                  <a:pt x="8345862" y="874713"/>
                </a:lnTo>
                <a:lnTo>
                  <a:pt x="8359969" y="839251"/>
                </a:lnTo>
                <a:lnTo>
                  <a:pt x="8386905" y="768329"/>
                </a:lnTo>
                <a:lnTo>
                  <a:pt x="8399654" y="732867"/>
                </a:lnTo>
                <a:lnTo>
                  <a:pt x="8411871" y="709226"/>
                </a:lnTo>
                <a:lnTo>
                  <a:pt x="8423515" y="685585"/>
                </a:lnTo>
                <a:lnTo>
                  <a:pt x="8434546" y="650124"/>
                </a:lnTo>
                <a:lnTo>
                  <a:pt x="8444924" y="626483"/>
                </a:lnTo>
                <a:lnTo>
                  <a:pt x="8454610" y="614663"/>
                </a:lnTo>
                <a:lnTo>
                  <a:pt x="8463564" y="591022"/>
                </a:lnTo>
                <a:lnTo>
                  <a:pt x="8471744" y="567381"/>
                </a:lnTo>
                <a:lnTo>
                  <a:pt x="8479113" y="555561"/>
                </a:lnTo>
                <a:lnTo>
                  <a:pt x="8485628" y="543740"/>
                </a:lnTo>
                <a:lnTo>
                  <a:pt x="8491251" y="531920"/>
                </a:lnTo>
                <a:lnTo>
                  <a:pt x="8495941" y="520099"/>
                </a:lnTo>
                <a:lnTo>
                  <a:pt x="6361398" y="520099"/>
                </a:lnTo>
                <a:lnTo>
                  <a:pt x="6325772" y="508279"/>
                </a:lnTo>
                <a:lnTo>
                  <a:pt x="6219754" y="508279"/>
                </a:lnTo>
                <a:lnTo>
                  <a:pt x="6182445" y="496458"/>
                </a:lnTo>
                <a:lnTo>
                  <a:pt x="6147580" y="496458"/>
                </a:lnTo>
                <a:lnTo>
                  <a:pt x="6115102" y="484638"/>
                </a:lnTo>
                <a:lnTo>
                  <a:pt x="6084953" y="472817"/>
                </a:lnTo>
                <a:lnTo>
                  <a:pt x="6057076" y="449177"/>
                </a:lnTo>
                <a:lnTo>
                  <a:pt x="6031413" y="437356"/>
                </a:lnTo>
                <a:lnTo>
                  <a:pt x="6007908" y="413715"/>
                </a:lnTo>
                <a:lnTo>
                  <a:pt x="5986502" y="390074"/>
                </a:lnTo>
                <a:lnTo>
                  <a:pt x="5967139" y="378254"/>
                </a:lnTo>
                <a:lnTo>
                  <a:pt x="5949760" y="354613"/>
                </a:lnTo>
                <a:lnTo>
                  <a:pt x="5934309" y="330972"/>
                </a:lnTo>
                <a:lnTo>
                  <a:pt x="5920728" y="307331"/>
                </a:lnTo>
                <a:lnTo>
                  <a:pt x="5908959" y="283690"/>
                </a:lnTo>
                <a:lnTo>
                  <a:pt x="5898947" y="271870"/>
                </a:lnTo>
                <a:lnTo>
                  <a:pt x="5890631" y="248229"/>
                </a:lnTo>
                <a:lnTo>
                  <a:pt x="5883957" y="236408"/>
                </a:lnTo>
                <a:lnTo>
                  <a:pt x="5878866" y="224588"/>
                </a:lnTo>
                <a:lnTo>
                  <a:pt x="5875300" y="212768"/>
                </a:lnTo>
                <a:lnTo>
                  <a:pt x="5872516" y="212768"/>
                </a:lnTo>
                <a:lnTo>
                  <a:pt x="5747645" y="0"/>
                </a:lnTo>
                <a:close/>
              </a:path>
              <a:path w="11601450" h="2329180">
                <a:moveTo>
                  <a:pt x="11468594" y="1654862"/>
                </a:moveTo>
                <a:lnTo>
                  <a:pt x="8164046" y="1654862"/>
                </a:lnTo>
                <a:lnTo>
                  <a:pt x="8250510" y="1666683"/>
                </a:lnTo>
                <a:lnTo>
                  <a:pt x="8433184" y="1666683"/>
                </a:lnTo>
                <a:lnTo>
                  <a:pt x="8528861" y="1678503"/>
                </a:lnTo>
                <a:lnTo>
                  <a:pt x="8627073" y="1678503"/>
                </a:lnTo>
                <a:lnTo>
                  <a:pt x="8727555" y="1690324"/>
                </a:lnTo>
                <a:lnTo>
                  <a:pt x="8830039" y="1690324"/>
                </a:lnTo>
                <a:lnTo>
                  <a:pt x="8934257" y="1702144"/>
                </a:lnTo>
                <a:lnTo>
                  <a:pt x="9146828" y="1713964"/>
                </a:lnTo>
                <a:lnTo>
                  <a:pt x="9321920" y="1725785"/>
                </a:lnTo>
                <a:lnTo>
                  <a:pt x="9498323" y="1725785"/>
                </a:lnTo>
                <a:lnTo>
                  <a:pt x="10024029" y="1761246"/>
                </a:lnTo>
                <a:lnTo>
                  <a:pt x="10820254" y="1761246"/>
                </a:lnTo>
                <a:lnTo>
                  <a:pt x="11084214" y="1737605"/>
                </a:lnTo>
                <a:lnTo>
                  <a:pt x="11199959" y="1725785"/>
                </a:lnTo>
                <a:lnTo>
                  <a:pt x="11303362" y="1702144"/>
                </a:lnTo>
                <a:lnTo>
                  <a:pt x="11393286" y="1678503"/>
                </a:lnTo>
                <a:lnTo>
                  <a:pt x="11468594" y="1654862"/>
                </a:lnTo>
                <a:close/>
              </a:path>
              <a:path w="11601450" h="2329180">
                <a:moveTo>
                  <a:pt x="3225041" y="839251"/>
                </a:moveTo>
                <a:lnTo>
                  <a:pt x="3130089" y="839251"/>
                </a:lnTo>
                <a:lnTo>
                  <a:pt x="2826322" y="874713"/>
                </a:lnTo>
                <a:lnTo>
                  <a:pt x="2588263" y="898354"/>
                </a:lnTo>
                <a:lnTo>
                  <a:pt x="2452633" y="921994"/>
                </a:lnTo>
                <a:lnTo>
                  <a:pt x="2303297" y="945635"/>
                </a:lnTo>
                <a:lnTo>
                  <a:pt x="1812133" y="1028378"/>
                </a:lnTo>
                <a:lnTo>
                  <a:pt x="1657668" y="1052019"/>
                </a:lnTo>
                <a:lnTo>
                  <a:pt x="1393403" y="1075660"/>
                </a:lnTo>
                <a:lnTo>
                  <a:pt x="1281573" y="1099301"/>
                </a:lnTo>
                <a:lnTo>
                  <a:pt x="1181924" y="1111122"/>
                </a:lnTo>
                <a:lnTo>
                  <a:pt x="1093441" y="1122942"/>
                </a:lnTo>
                <a:lnTo>
                  <a:pt x="1015109" y="1122942"/>
                </a:lnTo>
                <a:lnTo>
                  <a:pt x="945913" y="1134763"/>
                </a:lnTo>
                <a:lnTo>
                  <a:pt x="884838" y="1146583"/>
                </a:lnTo>
                <a:lnTo>
                  <a:pt x="830869" y="1158403"/>
                </a:lnTo>
                <a:lnTo>
                  <a:pt x="782991" y="1170224"/>
                </a:lnTo>
                <a:lnTo>
                  <a:pt x="4941869" y="1170224"/>
                </a:lnTo>
                <a:lnTo>
                  <a:pt x="4714549" y="1111122"/>
                </a:lnTo>
                <a:lnTo>
                  <a:pt x="4509144" y="1063840"/>
                </a:lnTo>
                <a:lnTo>
                  <a:pt x="4323675" y="1016558"/>
                </a:lnTo>
                <a:lnTo>
                  <a:pt x="4156163" y="981097"/>
                </a:lnTo>
                <a:lnTo>
                  <a:pt x="4004628" y="945635"/>
                </a:lnTo>
                <a:lnTo>
                  <a:pt x="3867093" y="921994"/>
                </a:lnTo>
                <a:lnTo>
                  <a:pt x="3741578" y="898354"/>
                </a:lnTo>
                <a:lnTo>
                  <a:pt x="3626104" y="874713"/>
                </a:lnTo>
                <a:lnTo>
                  <a:pt x="3417363" y="851072"/>
                </a:lnTo>
                <a:lnTo>
                  <a:pt x="3320139" y="851072"/>
                </a:lnTo>
                <a:lnTo>
                  <a:pt x="3225041" y="839251"/>
                </a:lnTo>
                <a:close/>
              </a:path>
              <a:path w="11601450" h="2329180">
                <a:moveTo>
                  <a:pt x="8313147" y="956451"/>
                </a:moveTo>
                <a:lnTo>
                  <a:pt x="7479502" y="992917"/>
                </a:lnTo>
                <a:lnTo>
                  <a:pt x="7283529" y="1016558"/>
                </a:lnTo>
                <a:lnTo>
                  <a:pt x="7135210" y="1028378"/>
                </a:lnTo>
                <a:lnTo>
                  <a:pt x="7008473" y="1028378"/>
                </a:lnTo>
                <a:lnTo>
                  <a:pt x="7183235" y="1052019"/>
                </a:lnTo>
                <a:lnTo>
                  <a:pt x="7340610" y="1075660"/>
                </a:lnTo>
                <a:lnTo>
                  <a:pt x="7481591" y="1087481"/>
                </a:lnTo>
                <a:lnTo>
                  <a:pt x="7607170" y="1099301"/>
                </a:lnTo>
                <a:lnTo>
                  <a:pt x="7718339" y="1111122"/>
                </a:lnTo>
                <a:lnTo>
                  <a:pt x="7816091" y="1122942"/>
                </a:lnTo>
                <a:lnTo>
                  <a:pt x="8138310" y="1122942"/>
                </a:lnTo>
                <a:lnTo>
                  <a:pt x="8176392" y="1111122"/>
                </a:lnTo>
                <a:lnTo>
                  <a:pt x="8208001" y="1099301"/>
                </a:lnTo>
                <a:lnTo>
                  <a:pt x="8234130" y="1075660"/>
                </a:lnTo>
                <a:lnTo>
                  <a:pt x="8255771" y="1063840"/>
                </a:lnTo>
                <a:lnTo>
                  <a:pt x="8273916" y="1040199"/>
                </a:lnTo>
                <a:lnTo>
                  <a:pt x="8289558" y="1016558"/>
                </a:lnTo>
                <a:lnTo>
                  <a:pt x="8303688" y="981097"/>
                </a:lnTo>
                <a:lnTo>
                  <a:pt x="8313147" y="956451"/>
                </a:lnTo>
                <a:close/>
              </a:path>
              <a:path w="11601450" h="2329180">
                <a:moveTo>
                  <a:pt x="9278971" y="933815"/>
                </a:moveTo>
                <a:lnTo>
                  <a:pt x="8938490" y="933815"/>
                </a:lnTo>
                <a:lnTo>
                  <a:pt x="8313147" y="956451"/>
                </a:lnTo>
                <a:lnTo>
                  <a:pt x="8303688" y="981097"/>
                </a:lnTo>
                <a:lnTo>
                  <a:pt x="8289558" y="1016558"/>
                </a:lnTo>
                <a:lnTo>
                  <a:pt x="8273916" y="1040199"/>
                </a:lnTo>
                <a:lnTo>
                  <a:pt x="8255771" y="1063840"/>
                </a:lnTo>
                <a:lnTo>
                  <a:pt x="8234130" y="1075660"/>
                </a:lnTo>
                <a:lnTo>
                  <a:pt x="8208001" y="1099301"/>
                </a:lnTo>
                <a:lnTo>
                  <a:pt x="8176392" y="1111122"/>
                </a:lnTo>
                <a:lnTo>
                  <a:pt x="8138310" y="1122942"/>
                </a:lnTo>
                <a:lnTo>
                  <a:pt x="11137490" y="1122942"/>
                </a:lnTo>
                <a:lnTo>
                  <a:pt x="11096958" y="1111122"/>
                </a:lnTo>
                <a:lnTo>
                  <a:pt x="10854405" y="1052019"/>
                </a:lnTo>
                <a:lnTo>
                  <a:pt x="10578696" y="1004738"/>
                </a:lnTo>
                <a:lnTo>
                  <a:pt x="9954742" y="957456"/>
                </a:lnTo>
                <a:lnTo>
                  <a:pt x="9278971" y="933815"/>
                </a:lnTo>
                <a:close/>
              </a:path>
              <a:path w="11601450" h="2329180">
                <a:moveTo>
                  <a:pt x="8502363" y="508279"/>
                </a:moveTo>
                <a:lnTo>
                  <a:pt x="7721227" y="508279"/>
                </a:lnTo>
                <a:lnTo>
                  <a:pt x="7512948" y="520099"/>
                </a:lnTo>
                <a:lnTo>
                  <a:pt x="8499659" y="520099"/>
                </a:lnTo>
                <a:lnTo>
                  <a:pt x="8502363" y="508279"/>
                </a:lnTo>
                <a:close/>
              </a:path>
            </a:pathLst>
          </a:custGeom>
          <a:solidFill>
            <a:srgbClr val="FCD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027115" y="9843389"/>
            <a:ext cx="3709035" cy="616585"/>
          </a:xfrm>
          <a:custGeom>
            <a:avLst/>
            <a:gdLst/>
            <a:ahLst/>
            <a:cxnLst/>
            <a:rect l="l" t="t" r="r" b="b"/>
            <a:pathLst>
              <a:path w="3709034" h="616584">
                <a:moveTo>
                  <a:pt x="3437977" y="558962"/>
                </a:moveTo>
                <a:lnTo>
                  <a:pt x="2037977" y="558962"/>
                </a:lnTo>
                <a:lnTo>
                  <a:pt x="2064611" y="558967"/>
                </a:lnTo>
                <a:lnTo>
                  <a:pt x="2091763" y="559245"/>
                </a:lnTo>
                <a:lnTo>
                  <a:pt x="2147499" y="560557"/>
                </a:lnTo>
                <a:lnTo>
                  <a:pt x="2234217" y="564169"/>
                </a:lnTo>
                <a:lnTo>
                  <a:pt x="2323928" y="569372"/>
                </a:lnTo>
                <a:lnTo>
                  <a:pt x="2840314" y="607452"/>
                </a:lnTo>
                <a:lnTo>
                  <a:pt x="2943059" y="612952"/>
                </a:lnTo>
                <a:lnTo>
                  <a:pt x="2992739" y="614848"/>
                </a:lnTo>
                <a:lnTo>
                  <a:pt x="3041070" y="616060"/>
                </a:lnTo>
                <a:lnTo>
                  <a:pt x="3087888" y="616502"/>
                </a:lnTo>
                <a:lnTo>
                  <a:pt x="3133026" y="616091"/>
                </a:lnTo>
                <a:lnTo>
                  <a:pt x="3176321" y="614739"/>
                </a:lnTo>
                <a:lnTo>
                  <a:pt x="3217606" y="612362"/>
                </a:lnTo>
                <a:lnTo>
                  <a:pt x="3256717" y="608874"/>
                </a:lnTo>
                <a:lnTo>
                  <a:pt x="3327754" y="598223"/>
                </a:lnTo>
                <a:lnTo>
                  <a:pt x="3388110" y="582105"/>
                </a:lnTo>
                <a:lnTo>
                  <a:pt x="3436556" y="559781"/>
                </a:lnTo>
                <a:lnTo>
                  <a:pt x="3437977" y="558962"/>
                </a:lnTo>
                <a:close/>
              </a:path>
              <a:path w="3709034" h="616584">
                <a:moveTo>
                  <a:pt x="3345654" y="315460"/>
                </a:moveTo>
                <a:lnTo>
                  <a:pt x="989416" y="315460"/>
                </a:lnTo>
                <a:lnTo>
                  <a:pt x="1049905" y="315816"/>
                </a:lnTo>
                <a:lnTo>
                  <a:pt x="1107770" y="318012"/>
                </a:lnTo>
                <a:lnTo>
                  <a:pt x="1162922" y="321893"/>
                </a:lnTo>
                <a:lnTo>
                  <a:pt x="1215268" y="327306"/>
                </a:lnTo>
                <a:lnTo>
                  <a:pt x="1264720" y="334096"/>
                </a:lnTo>
                <a:lnTo>
                  <a:pt x="1311185" y="342109"/>
                </a:lnTo>
                <a:lnTo>
                  <a:pt x="1354574" y="351190"/>
                </a:lnTo>
                <a:lnTo>
                  <a:pt x="1394796" y="361187"/>
                </a:lnTo>
                <a:lnTo>
                  <a:pt x="1431760" y="371943"/>
                </a:lnTo>
                <a:lnTo>
                  <a:pt x="1495553" y="395121"/>
                </a:lnTo>
                <a:lnTo>
                  <a:pt x="1545227" y="419490"/>
                </a:lnTo>
                <a:lnTo>
                  <a:pt x="1580058" y="443816"/>
                </a:lnTo>
                <a:lnTo>
                  <a:pt x="1602888" y="477528"/>
                </a:lnTo>
                <a:lnTo>
                  <a:pt x="1603734" y="487516"/>
                </a:lnTo>
                <a:lnTo>
                  <a:pt x="1603598" y="496884"/>
                </a:lnTo>
                <a:lnTo>
                  <a:pt x="1602965" y="505633"/>
                </a:lnTo>
                <a:lnTo>
                  <a:pt x="1602319" y="513762"/>
                </a:lnTo>
                <a:lnTo>
                  <a:pt x="1602146" y="521273"/>
                </a:lnTo>
                <a:lnTo>
                  <a:pt x="1638228" y="553352"/>
                </a:lnTo>
                <a:lnTo>
                  <a:pt x="1676044" y="559105"/>
                </a:lnTo>
                <a:lnTo>
                  <a:pt x="1733226" y="562392"/>
                </a:lnTo>
                <a:lnTo>
                  <a:pt x="1813658" y="563215"/>
                </a:lnTo>
                <a:lnTo>
                  <a:pt x="1921221" y="561576"/>
                </a:lnTo>
                <a:lnTo>
                  <a:pt x="2011893" y="559245"/>
                </a:lnTo>
                <a:lnTo>
                  <a:pt x="2037977" y="558962"/>
                </a:lnTo>
                <a:lnTo>
                  <a:pt x="3437977" y="558962"/>
                </a:lnTo>
                <a:lnTo>
                  <a:pt x="3469651" y="540710"/>
                </a:lnTo>
                <a:lnTo>
                  <a:pt x="3502903" y="523445"/>
                </a:lnTo>
                <a:lnTo>
                  <a:pt x="3535629" y="507867"/>
                </a:lnTo>
                <a:lnTo>
                  <a:pt x="3567234" y="493799"/>
                </a:lnTo>
                <a:lnTo>
                  <a:pt x="3649394" y="458917"/>
                </a:lnTo>
                <a:lnTo>
                  <a:pt x="3670585" y="449149"/>
                </a:lnTo>
                <a:lnTo>
                  <a:pt x="3687690" y="440020"/>
                </a:lnTo>
                <a:lnTo>
                  <a:pt x="3700114" y="431356"/>
                </a:lnTo>
                <a:lnTo>
                  <a:pt x="3707266" y="422982"/>
                </a:lnTo>
                <a:lnTo>
                  <a:pt x="3708552" y="414724"/>
                </a:lnTo>
                <a:lnTo>
                  <a:pt x="3703378" y="406408"/>
                </a:lnTo>
                <a:lnTo>
                  <a:pt x="3643167" y="379365"/>
                </a:lnTo>
                <a:lnTo>
                  <a:pt x="3606222" y="369072"/>
                </a:lnTo>
                <a:lnTo>
                  <a:pt x="3559853" y="357848"/>
                </a:lnTo>
                <a:lnTo>
                  <a:pt x="3503464" y="345519"/>
                </a:lnTo>
                <a:lnTo>
                  <a:pt x="3436464" y="331912"/>
                </a:lnTo>
                <a:lnTo>
                  <a:pt x="3357735" y="317437"/>
                </a:lnTo>
                <a:lnTo>
                  <a:pt x="3345654" y="315460"/>
                </a:lnTo>
                <a:close/>
              </a:path>
              <a:path w="3709034" h="616584">
                <a:moveTo>
                  <a:pt x="1312481" y="0"/>
                </a:moveTo>
                <a:lnTo>
                  <a:pt x="1252870" y="4644"/>
                </a:lnTo>
                <a:lnTo>
                  <a:pt x="1182361" y="18578"/>
                </a:lnTo>
                <a:lnTo>
                  <a:pt x="1141628" y="29029"/>
                </a:lnTo>
                <a:lnTo>
                  <a:pt x="1096502" y="41802"/>
                </a:lnTo>
                <a:lnTo>
                  <a:pt x="1046426" y="56897"/>
                </a:lnTo>
                <a:lnTo>
                  <a:pt x="789925" y="138562"/>
                </a:lnTo>
                <a:lnTo>
                  <a:pt x="720573" y="159473"/>
                </a:lnTo>
                <a:lnTo>
                  <a:pt x="653090" y="178894"/>
                </a:lnTo>
                <a:lnTo>
                  <a:pt x="587689" y="196866"/>
                </a:lnTo>
                <a:lnTo>
                  <a:pt x="524586" y="213429"/>
                </a:lnTo>
                <a:lnTo>
                  <a:pt x="463996" y="228625"/>
                </a:lnTo>
                <a:lnTo>
                  <a:pt x="406134" y="242494"/>
                </a:lnTo>
                <a:lnTo>
                  <a:pt x="351215" y="255079"/>
                </a:lnTo>
                <a:lnTo>
                  <a:pt x="299454" y="266421"/>
                </a:lnTo>
                <a:lnTo>
                  <a:pt x="206266" y="285537"/>
                </a:lnTo>
                <a:lnTo>
                  <a:pt x="128290" y="300174"/>
                </a:lnTo>
                <a:lnTo>
                  <a:pt x="67245" y="310661"/>
                </a:lnTo>
                <a:lnTo>
                  <a:pt x="24853" y="317327"/>
                </a:lnTo>
                <a:lnTo>
                  <a:pt x="0" y="320883"/>
                </a:lnTo>
                <a:lnTo>
                  <a:pt x="247762" y="339308"/>
                </a:lnTo>
                <a:lnTo>
                  <a:pt x="321209" y="343238"/>
                </a:lnTo>
                <a:lnTo>
                  <a:pt x="355017" y="344467"/>
                </a:lnTo>
                <a:lnTo>
                  <a:pt x="387742" y="345203"/>
                </a:lnTo>
                <a:lnTo>
                  <a:pt x="420030" y="345449"/>
                </a:lnTo>
                <a:lnTo>
                  <a:pt x="452527" y="345203"/>
                </a:lnTo>
                <a:lnTo>
                  <a:pt x="485878" y="344467"/>
                </a:lnTo>
                <a:lnTo>
                  <a:pt x="520730" y="343238"/>
                </a:lnTo>
                <a:lnTo>
                  <a:pt x="597515" y="339308"/>
                </a:lnTo>
                <a:lnTo>
                  <a:pt x="860930" y="320883"/>
                </a:lnTo>
                <a:lnTo>
                  <a:pt x="926394" y="317097"/>
                </a:lnTo>
                <a:lnTo>
                  <a:pt x="989416" y="315460"/>
                </a:lnTo>
                <a:lnTo>
                  <a:pt x="3345654" y="315460"/>
                </a:lnTo>
                <a:lnTo>
                  <a:pt x="3267667" y="302695"/>
                </a:lnTo>
                <a:lnTo>
                  <a:pt x="3167921" y="287796"/>
                </a:lnTo>
                <a:lnTo>
                  <a:pt x="2946049" y="257961"/>
                </a:lnTo>
                <a:lnTo>
                  <a:pt x="2338415" y="188252"/>
                </a:lnTo>
                <a:lnTo>
                  <a:pt x="1602888" y="116118"/>
                </a:lnTo>
                <a:lnTo>
                  <a:pt x="1530988" y="74315"/>
                </a:lnTo>
                <a:lnTo>
                  <a:pt x="1470449" y="41802"/>
                </a:lnTo>
                <a:lnTo>
                  <a:pt x="1416819" y="18578"/>
                </a:lnTo>
                <a:lnTo>
                  <a:pt x="1365647" y="4644"/>
                </a:lnTo>
                <a:lnTo>
                  <a:pt x="1339592" y="1161"/>
                </a:lnTo>
                <a:lnTo>
                  <a:pt x="1312481" y="0"/>
                </a:lnTo>
                <a:close/>
              </a:path>
            </a:pathLst>
          </a:custGeom>
          <a:solidFill>
            <a:srgbClr val="73C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85832" y="12019109"/>
            <a:ext cx="3903979" cy="958850"/>
          </a:xfrm>
          <a:custGeom>
            <a:avLst/>
            <a:gdLst/>
            <a:ahLst/>
            <a:cxnLst/>
            <a:rect l="l" t="t" r="r" b="b"/>
            <a:pathLst>
              <a:path w="3903979" h="958850">
                <a:moveTo>
                  <a:pt x="1951969" y="0"/>
                </a:moveTo>
                <a:lnTo>
                  <a:pt x="816343" y="0"/>
                </a:lnTo>
                <a:lnTo>
                  <a:pt x="0" y="673127"/>
                </a:lnTo>
                <a:lnTo>
                  <a:pt x="1459714" y="828871"/>
                </a:lnTo>
                <a:lnTo>
                  <a:pt x="1664007" y="848338"/>
                </a:lnTo>
                <a:lnTo>
                  <a:pt x="1712098" y="850941"/>
                </a:lnTo>
                <a:lnTo>
                  <a:pt x="1734804" y="851119"/>
                </a:lnTo>
                <a:lnTo>
                  <a:pt x="1754658" y="852397"/>
                </a:lnTo>
                <a:lnTo>
                  <a:pt x="1789846" y="856001"/>
                </a:lnTo>
                <a:lnTo>
                  <a:pt x="2139715" y="896908"/>
                </a:lnTo>
                <a:lnTo>
                  <a:pt x="2431155" y="927408"/>
                </a:lnTo>
                <a:lnTo>
                  <a:pt x="2532174" y="936499"/>
                </a:lnTo>
                <a:lnTo>
                  <a:pt x="2632568" y="944490"/>
                </a:lnTo>
                <a:lnTo>
                  <a:pt x="2730669" y="951032"/>
                </a:lnTo>
                <a:lnTo>
                  <a:pt x="2824874" y="955781"/>
                </a:lnTo>
                <a:lnTo>
                  <a:pt x="2913581" y="958394"/>
                </a:lnTo>
                <a:lnTo>
                  <a:pt x="2995187" y="958528"/>
                </a:lnTo>
                <a:lnTo>
                  <a:pt x="3068090" y="955840"/>
                </a:lnTo>
                <a:lnTo>
                  <a:pt x="3130687" y="949986"/>
                </a:lnTo>
                <a:lnTo>
                  <a:pt x="3181376" y="940623"/>
                </a:lnTo>
                <a:lnTo>
                  <a:pt x="3218566" y="927402"/>
                </a:lnTo>
                <a:lnTo>
                  <a:pt x="3247318" y="912892"/>
                </a:lnTo>
                <a:lnTo>
                  <a:pt x="3273936" y="899767"/>
                </a:lnTo>
                <a:lnTo>
                  <a:pt x="3298567" y="887901"/>
                </a:lnTo>
                <a:lnTo>
                  <a:pt x="3342518" y="867412"/>
                </a:lnTo>
                <a:lnTo>
                  <a:pt x="3378803" y="851097"/>
                </a:lnTo>
                <a:lnTo>
                  <a:pt x="3428952" y="828870"/>
                </a:lnTo>
                <a:lnTo>
                  <a:pt x="3443508" y="822269"/>
                </a:lnTo>
                <a:lnTo>
                  <a:pt x="3484700" y="802238"/>
                </a:lnTo>
                <a:lnTo>
                  <a:pt x="3525335" y="779185"/>
                </a:lnTo>
                <a:lnTo>
                  <a:pt x="3569964" y="749404"/>
                </a:lnTo>
                <a:lnTo>
                  <a:pt x="3605265" y="719478"/>
                </a:lnTo>
                <a:lnTo>
                  <a:pt x="3645704" y="677804"/>
                </a:lnTo>
                <a:lnTo>
                  <a:pt x="3689198" y="627892"/>
                </a:lnTo>
                <a:lnTo>
                  <a:pt x="3733659" y="573250"/>
                </a:lnTo>
                <a:lnTo>
                  <a:pt x="3777002" y="517388"/>
                </a:lnTo>
                <a:lnTo>
                  <a:pt x="3817142" y="463814"/>
                </a:lnTo>
                <a:lnTo>
                  <a:pt x="3851992" y="416037"/>
                </a:lnTo>
                <a:lnTo>
                  <a:pt x="3879467" y="377567"/>
                </a:lnTo>
                <a:lnTo>
                  <a:pt x="3903951" y="342580"/>
                </a:lnTo>
                <a:lnTo>
                  <a:pt x="3715847" y="215427"/>
                </a:lnTo>
                <a:lnTo>
                  <a:pt x="2666941" y="215427"/>
                </a:lnTo>
                <a:lnTo>
                  <a:pt x="1951969" y="0"/>
                </a:lnTo>
                <a:close/>
              </a:path>
              <a:path w="3903979" h="958850">
                <a:moveTo>
                  <a:pt x="3678251" y="190013"/>
                </a:moveTo>
                <a:lnTo>
                  <a:pt x="2666941" y="215427"/>
                </a:lnTo>
                <a:lnTo>
                  <a:pt x="3715847" y="215427"/>
                </a:lnTo>
                <a:lnTo>
                  <a:pt x="3678251" y="190013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317010" y="12241676"/>
            <a:ext cx="3903979" cy="675640"/>
          </a:xfrm>
          <a:custGeom>
            <a:avLst/>
            <a:gdLst/>
            <a:ahLst/>
            <a:cxnLst/>
            <a:rect l="l" t="t" r="r" b="b"/>
            <a:pathLst>
              <a:path w="3903979" h="675640">
                <a:moveTo>
                  <a:pt x="1951969" y="0"/>
                </a:moveTo>
                <a:lnTo>
                  <a:pt x="816343" y="0"/>
                </a:lnTo>
                <a:lnTo>
                  <a:pt x="0" y="474460"/>
                </a:lnTo>
                <a:lnTo>
                  <a:pt x="1459730" y="584233"/>
                </a:lnTo>
                <a:lnTo>
                  <a:pt x="1683631" y="598907"/>
                </a:lnTo>
                <a:lnTo>
                  <a:pt x="1734792" y="599911"/>
                </a:lnTo>
                <a:lnTo>
                  <a:pt x="1754646" y="600811"/>
                </a:lnTo>
                <a:lnTo>
                  <a:pt x="2431176" y="653682"/>
                </a:lnTo>
                <a:lnTo>
                  <a:pt x="2532169" y="660088"/>
                </a:lnTo>
                <a:lnTo>
                  <a:pt x="2730665" y="670331"/>
                </a:lnTo>
                <a:lnTo>
                  <a:pt x="2824871" y="673678"/>
                </a:lnTo>
                <a:lnTo>
                  <a:pt x="2913579" y="675520"/>
                </a:lnTo>
                <a:lnTo>
                  <a:pt x="2995185" y="675615"/>
                </a:lnTo>
                <a:lnTo>
                  <a:pt x="3068089" y="673720"/>
                </a:lnTo>
                <a:lnTo>
                  <a:pt x="3130686" y="669595"/>
                </a:lnTo>
                <a:lnTo>
                  <a:pt x="3181376" y="662996"/>
                </a:lnTo>
                <a:lnTo>
                  <a:pt x="3218570" y="653676"/>
                </a:lnTo>
                <a:lnTo>
                  <a:pt x="3273932" y="634200"/>
                </a:lnTo>
                <a:lnTo>
                  <a:pt x="3321368" y="618267"/>
                </a:lnTo>
                <a:lnTo>
                  <a:pt x="3428949" y="584230"/>
                </a:lnTo>
                <a:lnTo>
                  <a:pt x="3471182" y="570301"/>
                </a:lnTo>
                <a:lnTo>
                  <a:pt x="3511541" y="555040"/>
                </a:lnTo>
                <a:lnTo>
                  <a:pt x="3554380" y="535908"/>
                </a:lnTo>
                <a:lnTo>
                  <a:pt x="3605265" y="507136"/>
                </a:lnTo>
                <a:lnTo>
                  <a:pt x="3645704" y="477760"/>
                </a:lnTo>
                <a:lnTo>
                  <a:pt x="3689198" y="442578"/>
                </a:lnTo>
                <a:lnTo>
                  <a:pt x="3733659" y="404062"/>
                </a:lnTo>
                <a:lnTo>
                  <a:pt x="3777002" y="364685"/>
                </a:lnTo>
                <a:lnTo>
                  <a:pt x="3805552" y="337911"/>
                </a:lnTo>
                <a:lnTo>
                  <a:pt x="2911813" y="337911"/>
                </a:lnTo>
                <a:lnTo>
                  <a:pt x="2666941" y="151845"/>
                </a:lnTo>
                <a:lnTo>
                  <a:pt x="1951969" y="0"/>
                </a:lnTo>
                <a:close/>
              </a:path>
              <a:path w="3903979" h="675640">
                <a:moveTo>
                  <a:pt x="3678239" y="133937"/>
                </a:moveTo>
                <a:lnTo>
                  <a:pt x="2911813" y="337911"/>
                </a:lnTo>
                <a:lnTo>
                  <a:pt x="3805552" y="337911"/>
                </a:lnTo>
                <a:lnTo>
                  <a:pt x="3835358" y="309419"/>
                </a:lnTo>
                <a:lnTo>
                  <a:pt x="3879467" y="266129"/>
                </a:lnTo>
                <a:lnTo>
                  <a:pt x="3903951" y="241468"/>
                </a:lnTo>
                <a:lnTo>
                  <a:pt x="3678239" y="133937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116893" y="4737577"/>
            <a:ext cx="2887292" cy="2074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2934" y="6652769"/>
            <a:ext cx="1118870" cy="252095"/>
          </a:xfrm>
          <a:custGeom>
            <a:avLst/>
            <a:gdLst/>
            <a:ahLst/>
            <a:cxnLst/>
            <a:rect l="l" t="t" r="r" b="b"/>
            <a:pathLst>
              <a:path w="1118870" h="252095">
                <a:moveTo>
                  <a:pt x="142634" y="0"/>
                </a:moveTo>
                <a:lnTo>
                  <a:pt x="102077" y="1773"/>
                </a:lnTo>
                <a:lnTo>
                  <a:pt x="62511" y="7627"/>
                </a:lnTo>
                <a:lnTo>
                  <a:pt x="24388" y="18426"/>
                </a:lnTo>
                <a:lnTo>
                  <a:pt x="0" y="28799"/>
                </a:lnTo>
                <a:lnTo>
                  <a:pt x="1118427" y="251803"/>
                </a:lnTo>
                <a:lnTo>
                  <a:pt x="1077468" y="234344"/>
                </a:lnTo>
                <a:lnTo>
                  <a:pt x="1036284" y="217438"/>
                </a:lnTo>
                <a:lnTo>
                  <a:pt x="994881" y="201088"/>
                </a:lnTo>
                <a:lnTo>
                  <a:pt x="953269" y="185297"/>
                </a:lnTo>
                <a:lnTo>
                  <a:pt x="911456" y="170067"/>
                </a:lnTo>
                <a:lnTo>
                  <a:pt x="869449" y="155401"/>
                </a:lnTo>
                <a:lnTo>
                  <a:pt x="827257" y="141300"/>
                </a:lnTo>
                <a:lnTo>
                  <a:pt x="784889" y="127767"/>
                </a:lnTo>
                <a:lnTo>
                  <a:pt x="742353" y="114805"/>
                </a:lnTo>
                <a:lnTo>
                  <a:pt x="699656" y="102415"/>
                </a:lnTo>
                <a:lnTo>
                  <a:pt x="656808" y="90601"/>
                </a:lnTo>
                <a:lnTo>
                  <a:pt x="613816" y="79363"/>
                </a:lnTo>
                <a:lnTo>
                  <a:pt x="570688" y="68706"/>
                </a:lnTo>
                <a:lnTo>
                  <a:pt x="527434" y="58631"/>
                </a:lnTo>
                <a:lnTo>
                  <a:pt x="484060" y="49140"/>
                </a:lnTo>
                <a:lnTo>
                  <a:pt x="440576" y="40236"/>
                </a:lnTo>
                <a:lnTo>
                  <a:pt x="396990" y="31922"/>
                </a:lnTo>
                <a:lnTo>
                  <a:pt x="353310" y="24198"/>
                </a:lnTo>
                <a:lnTo>
                  <a:pt x="309543" y="17069"/>
                </a:lnTo>
                <a:lnTo>
                  <a:pt x="265700" y="10536"/>
                </a:lnTo>
                <a:lnTo>
                  <a:pt x="224899" y="5244"/>
                </a:lnTo>
                <a:lnTo>
                  <a:pt x="183725" y="1444"/>
                </a:lnTo>
                <a:lnTo>
                  <a:pt x="142634" y="0"/>
                </a:lnTo>
                <a:close/>
              </a:path>
            </a:pathLst>
          </a:custGeom>
          <a:solidFill>
            <a:srgbClr val="F2E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19211" y="6629025"/>
            <a:ext cx="1167130" cy="299085"/>
          </a:xfrm>
          <a:custGeom>
            <a:avLst/>
            <a:gdLst/>
            <a:ahLst/>
            <a:cxnLst/>
            <a:rect l="l" t="t" r="r" b="b"/>
            <a:pathLst>
              <a:path w="1167130" h="299084">
                <a:moveTo>
                  <a:pt x="510531" y="47743"/>
                </a:moveTo>
                <a:lnTo>
                  <a:pt x="172009" y="47743"/>
                </a:lnTo>
                <a:lnTo>
                  <a:pt x="184767" y="48030"/>
                </a:lnTo>
                <a:lnTo>
                  <a:pt x="197508" y="48598"/>
                </a:lnTo>
                <a:lnTo>
                  <a:pt x="248591" y="53078"/>
                </a:lnTo>
                <a:lnTo>
                  <a:pt x="300215" y="59695"/>
                </a:lnTo>
                <a:lnTo>
                  <a:pt x="338101" y="65426"/>
                </a:lnTo>
                <a:lnTo>
                  <a:pt x="436737" y="83050"/>
                </a:lnTo>
                <a:lnTo>
                  <a:pt x="495053" y="94844"/>
                </a:lnTo>
                <a:lnTo>
                  <a:pt x="540623" y="104774"/>
                </a:lnTo>
                <a:lnTo>
                  <a:pt x="585664" y="115219"/>
                </a:lnTo>
                <a:lnTo>
                  <a:pt x="630217" y="126186"/>
                </a:lnTo>
                <a:lnTo>
                  <a:pt x="674324" y="137681"/>
                </a:lnTo>
                <a:lnTo>
                  <a:pt x="718026" y="149712"/>
                </a:lnTo>
                <a:lnTo>
                  <a:pt x="761366" y="162286"/>
                </a:lnTo>
                <a:lnTo>
                  <a:pt x="804386" y="175410"/>
                </a:lnTo>
                <a:lnTo>
                  <a:pt x="847125" y="189090"/>
                </a:lnTo>
                <a:lnTo>
                  <a:pt x="889628" y="203334"/>
                </a:lnTo>
                <a:lnTo>
                  <a:pt x="938270" y="220422"/>
                </a:lnTo>
                <a:lnTo>
                  <a:pt x="986641" y="238267"/>
                </a:lnTo>
                <a:lnTo>
                  <a:pt x="1034728" y="256868"/>
                </a:lnTo>
                <a:lnTo>
                  <a:pt x="1082517" y="276225"/>
                </a:lnTo>
                <a:lnTo>
                  <a:pt x="1129997" y="296337"/>
                </a:lnTo>
                <a:lnTo>
                  <a:pt x="1140009" y="298548"/>
                </a:lnTo>
                <a:lnTo>
                  <a:pt x="1166699" y="269520"/>
                </a:lnTo>
                <a:lnTo>
                  <a:pt x="1163644" y="261939"/>
                </a:lnTo>
                <a:lnTo>
                  <a:pt x="1113115" y="237351"/>
                </a:lnTo>
                <a:lnTo>
                  <a:pt x="1069427" y="219403"/>
                </a:lnTo>
                <a:lnTo>
                  <a:pt x="1025497" y="202017"/>
                </a:lnTo>
                <a:lnTo>
                  <a:pt x="981334" y="185205"/>
                </a:lnTo>
                <a:lnTo>
                  <a:pt x="936949" y="168981"/>
                </a:lnTo>
                <a:lnTo>
                  <a:pt x="892350" y="153358"/>
                </a:lnTo>
                <a:lnTo>
                  <a:pt x="847548" y="138349"/>
                </a:lnTo>
                <a:lnTo>
                  <a:pt x="802553" y="123968"/>
                </a:lnTo>
                <a:lnTo>
                  <a:pt x="757373" y="110228"/>
                </a:lnTo>
                <a:lnTo>
                  <a:pt x="712020" y="97143"/>
                </a:lnTo>
                <a:lnTo>
                  <a:pt x="666503" y="84725"/>
                </a:lnTo>
                <a:lnTo>
                  <a:pt x="620831" y="72988"/>
                </a:lnTo>
                <a:lnTo>
                  <a:pt x="575015" y="61945"/>
                </a:lnTo>
                <a:lnTo>
                  <a:pt x="529064" y="51610"/>
                </a:lnTo>
                <a:lnTo>
                  <a:pt x="510531" y="47743"/>
                </a:lnTo>
                <a:close/>
              </a:path>
              <a:path w="1167130" h="299084">
                <a:moveTo>
                  <a:pt x="174673" y="0"/>
                </a:moveTo>
                <a:lnTo>
                  <a:pt x="124020" y="2027"/>
                </a:lnTo>
                <a:lnTo>
                  <a:pt x="74195" y="10067"/>
                </a:lnTo>
                <a:lnTo>
                  <a:pt x="25715" y="25507"/>
                </a:lnTo>
                <a:lnTo>
                  <a:pt x="0" y="52490"/>
                </a:lnTo>
                <a:lnTo>
                  <a:pt x="2158" y="60534"/>
                </a:lnTo>
                <a:lnTo>
                  <a:pt x="6865" y="67619"/>
                </a:lnTo>
                <a:lnTo>
                  <a:pt x="13616" y="72939"/>
                </a:lnTo>
                <a:lnTo>
                  <a:pt x="21906" y="75686"/>
                </a:lnTo>
                <a:lnTo>
                  <a:pt x="31230" y="75051"/>
                </a:lnTo>
                <a:lnTo>
                  <a:pt x="35872" y="73333"/>
                </a:lnTo>
                <a:lnTo>
                  <a:pt x="47594" y="68176"/>
                </a:lnTo>
                <a:lnTo>
                  <a:pt x="59501" y="63692"/>
                </a:lnTo>
                <a:lnTo>
                  <a:pt x="108623" y="51773"/>
                </a:lnTo>
                <a:lnTo>
                  <a:pt x="159254" y="47773"/>
                </a:lnTo>
                <a:lnTo>
                  <a:pt x="510531" y="47743"/>
                </a:lnTo>
                <a:lnTo>
                  <a:pt x="482988" y="41995"/>
                </a:lnTo>
                <a:lnTo>
                  <a:pt x="436797" y="33115"/>
                </a:lnTo>
                <a:lnTo>
                  <a:pt x="390500" y="24982"/>
                </a:lnTo>
                <a:lnTo>
                  <a:pt x="344108" y="17609"/>
                </a:lnTo>
                <a:lnTo>
                  <a:pt x="297630" y="11011"/>
                </a:lnTo>
                <a:lnTo>
                  <a:pt x="251075" y="5200"/>
                </a:lnTo>
                <a:lnTo>
                  <a:pt x="212895" y="1591"/>
                </a:lnTo>
                <a:lnTo>
                  <a:pt x="187405" y="270"/>
                </a:lnTo>
                <a:lnTo>
                  <a:pt x="174673" y="0"/>
                </a:lnTo>
                <a:close/>
              </a:path>
            </a:pathLst>
          </a:custGeom>
          <a:solidFill>
            <a:srgbClr val="F2E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40950" y="6509380"/>
            <a:ext cx="1020444" cy="302260"/>
          </a:xfrm>
          <a:custGeom>
            <a:avLst/>
            <a:gdLst/>
            <a:ahLst/>
            <a:cxnLst/>
            <a:rect l="l" t="t" r="r" b="b"/>
            <a:pathLst>
              <a:path w="1020444" h="302259">
                <a:moveTo>
                  <a:pt x="313751" y="0"/>
                </a:moveTo>
                <a:lnTo>
                  <a:pt x="259384" y="3557"/>
                </a:lnTo>
                <a:lnTo>
                  <a:pt x="205829" y="13393"/>
                </a:lnTo>
                <a:lnTo>
                  <a:pt x="153099" y="28223"/>
                </a:lnTo>
                <a:lnTo>
                  <a:pt x="101209" y="46760"/>
                </a:lnTo>
                <a:lnTo>
                  <a:pt x="50171" y="67719"/>
                </a:lnTo>
                <a:lnTo>
                  <a:pt x="0" y="89814"/>
                </a:lnTo>
                <a:lnTo>
                  <a:pt x="1020411" y="302251"/>
                </a:lnTo>
                <a:lnTo>
                  <a:pt x="979408" y="272522"/>
                </a:lnTo>
                <a:lnTo>
                  <a:pt x="933000" y="242273"/>
                </a:lnTo>
                <a:lnTo>
                  <a:pt x="882283" y="211971"/>
                </a:lnTo>
                <a:lnTo>
                  <a:pt x="828349" y="182087"/>
                </a:lnTo>
                <a:lnTo>
                  <a:pt x="772295" y="153088"/>
                </a:lnTo>
                <a:lnTo>
                  <a:pt x="715213" y="125443"/>
                </a:lnTo>
                <a:lnTo>
                  <a:pt x="658200" y="99622"/>
                </a:lnTo>
                <a:lnTo>
                  <a:pt x="602348" y="76093"/>
                </a:lnTo>
                <a:lnTo>
                  <a:pt x="548752" y="55324"/>
                </a:lnTo>
                <a:lnTo>
                  <a:pt x="498506" y="37785"/>
                </a:lnTo>
                <a:lnTo>
                  <a:pt x="462001" y="26165"/>
                </a:lnTo>
                <a:lnTo>
                  <a:pt x="425211" y="15665"/>
                </a:lnTo>
                <a:lnTo>
                  <a:pt x="388052" y="7216"/>
                </a:lnTo>
                <a:lnTo>
                  <a:pt x="332051" y="431"/>
                </a:lnTo>
                <a:lnTo>
                  <a:pt x="313751" y="0"/>
                </a:lnTo>
                <a:close/>
              </a:path>
            </a:pathLst>
          </a:custGeom>
          <a:solidFill>
            <a:srgbClr val="F05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16536" y="6486302"/>
            <a:ext cx="1066800" cy="349250"/>
          </a:xfrm>
          <a:custGeom>
            <a:avLst/>
            <a:gdLst/>
            <a:ahLst/>
            <a:cxnLst/>
            <a:rect l="l" t="t" r="r" b="b"/>
            <a:pathLst>
              <a:path w="1066800" h="349250">
                <a:moveTo>
                  <a:pt x="561399" y="48585"/>
                </a:moveTo>
                <a:lnTo>
                  <a:pt x="329745" y="48585"/>
                </a:lnTo>
                <a:lnTo>
                  <a:pt x="342287" y="48727"/>
                </a:lnTo>
                <a:lnTo>
                  <a:pt x="354723" y="49237"/>
                </a:lnTo>
                <a:lnTo>
                  <a:pt x="403632" y="54662"/>
                </a:lnTo>
                <a:lnTo>
                  <a:pt x="451697" y="64774"/>
                </a:lnTo>
                <a:lnTo>
                  <a:pt x="499581" y="78598"/>
                </a:lnTo>
                <a:lnTo>
                  <a:pt x="536558" y="90891"/>
                </a:lnTo>
                <a:lnTo>
                  <a:pt x="573248" y="104004"/>
                </a:lnTo>
                <a:lnTo>
                  <a:pt x="609647" y="117902"/>
                </a:lnTo>
                <a:lnTo>
                  <a:pt x="645754" y="132550"/>
                </a:lnTo>
                <a:lnTo>
                  <a:pt x="681569" y="147914"/>
                </a:lnTo>
                <a:lnTo>
                  <a:pt x="717088" y="163959"/>
                </a:lnTo>
                <a:lnTo>
                  <a:pt x="752310" y="180651"/>
                </a:lnTo>
                <a:lnTo>
                  <a:pt x="787234" y="197955"/>
                </a:lnTo>
                <a:lnTo>
                  <a:pt x="821858" y="215837"/>
                </a:lnTo>
                <a:lnTo>
                  <a:pt x="867306" y="240382"/>
                </a:lnTo>
                <a:lnTo>
                  <a:pt x="911491" y="265547"/>
                </a:lnTo>
                <a:lnTo>
                  <a:pt x="944152" y="285279"/>
                </a:lnTo>
                <a:lnTo>
                  <a:pt x="976247" y="305901"/>
                </a:lnTo>
                <a:lnTo>
                  <a:pt x="1007635" y="327549"/>
                </a:lnTo>
                <a:lnTo>
                  <a:pt x="1028099" y="342621"/>
                </a:lnTo>
                <a:lnTo>
                  <a:pt x="1037643" y="347838"/>
                </a:lnTo>
                <a:lnTo>
                  <a:pt x="1066801" y="327232"/>
                </a:lnTo>
                <a:lnTo>
                  <a:pt x="1066371" y="318934"/>
                </a:lnTo>
                <a:lnTo>
                  <a:pt x="1028840" y="285201"/>
                </a:lnTo>
                <a:lnTo>
                  <a:pt x="994109" y="260885"/>
                </a:lnTo>
                <a:lnTo>
                  <a:pt x="958879" y="237909"/>
                </a:lnTo>
                <a:lnTo>
                  <a:pt x="923219" y="216167"/>
                </a:lnTo>
                <a:lnTo>
                  <a:pt x="887196" y="195552"/>
                </a:lnTo>
                <a:lnTo>
                  <a:pt x="850877" y="175958"/>
                </a:lnTo>
                <a:lnTo>
                  <a:pt x="814331" y="157277"/>
                </a:lnTo>
                <a:lnTo>
                  <a:pt x="777625" y="139404"/>
                </a:lnTo>
                <a:lnTo>
                  <a:pt x="740827" y="122232"/>
                </a:lnTo>
                <a:lnTo>
                  <a:pt x="692369" y="100532"/>
                </a:lnTo>
                <a:lnTo>
                  <a:pt x="645566" y="80708"/>
                </a:lnTo>
                <a:lnTo>
                  <a:pt x="598230" y="62047"/>
                </a:lnTo>
                <a:lnTo>
                  <a:pt x="574478" y="53252"/>
                </a:lnTo>
                <a:lnTo>
                  <a:pt x="561399" y="48585"/>
                </a:lnTo>
                <a:close/>
              </a:path>
              <a:path w="1066800" h="349250">
                <a:moveTo>
                  <a:pt x="325167" y="0"/>
                </a:moveTo>
                <a:lnTo>
                  <a:pt x="286755" y="2293"/>
                </a:lnTo>
                <a:lnTo>
                  <a:pt x="246423" y="8472"/>
                </a:lnTo>
                <a:lnTo>
                  <a:pt x="205995" y="17821"/>
                </a:lnTo>
                <a:lnTo>
                  <a:pt x="166249" y="29690"/>
                </a:lnTo>
                <a:lnTo>
                  <a:pt x="127094" y="43566"/>
                </a:lnTo>
                <a:lnTo>
                  <a:pt x="80964" y="62073"/>
                </a:lnTo>
                <a:lnTo>
                  <a:pt x="12259" y="92108"/>
                </a:lnTo>
                <a:lnTo>
                  <a:pt x="0" y="113345"/>
                </a:lnTo>
                <a:lnTo>
                  <a:pt x="2762" y="121384"/>
                </a:lnTo>
                <a:lnTo>
                  <a:pt x="8073" y="128422"/>
                </a:lnTo>
                <a:lnTo>
                  <a:pt x="15409" y="133573"/>
                </a:lnTo>
                <a:lnTo>
                  <a:pt x="24245" y="135950"/>
                </a:lnTo>
                <a:lnTo>
                  <a:pt x="34055" y="134663"/>
                </a:lnTo>
                <a:lnTo>
                  <a:pt x="36562" y="133681"/>
                </a:lnTo>
                <a:lnTo>
                  <a:pt x="83134" y="113176"/>
                </a:lnTo>
                <a:lnTo>
                  <a:pt x="106608" y="103263"/>
                </a:lnTo>
                <a:lnTo>
                  <a:pt x="142127" y="89166"/>
                </a:lnTo>
                <a:lnTo>
                  <a:pt x="178094" y="76368"/>
                </a:lnTo>
                <a:lnTo>
                  <a:pt x="214597" y="65287"/>
                </a:lnTo>
                <a:lnTo>
                  <a:pt x="251722" y="56340"/>
                </a:lnTo>
                <a:lnTo>
                  <a:pt x="291391" y="50528"/>
                </a:lnTo>
                <a:lnTo>
                  <a:pt x="329745" y="48585"/>
                </a:lnTo>
                <a:lnTo>
                  <a:pt x="561399" y="48585"/>
                </a:lnTo>
                <a:lnTo>
                  <a:pt x="538487" y="40700"/>
                </a:lnTo>
                <a:lnTo>
                  <a:pt x="500968" y="28745"/>
                </a:lnTo>
                <a:lnTo>
                  <a:pt x="463167" y="18216"/>
                </a:lnTo>
                <a:lnTo>
                  <a:pt x="425627" y="9728"/>
                </a:lnTo>
                <a:lnTo>
                  <a:pt x="375608" y="2250"/>
                </a:lnTo>
                <a:lnTo>
                  <a:pt x="337844" y="22"/>
                </a:lnTo>
                <a:lnTo>
                  <a:pt x="325167" y="0"/>
                </a:lnTo>
                <a:close/>
              </a:path>
            </a:pathLst>
          </a:custGeom>
          <a:solidFill>
            <a:srgbClr val="F05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63758" y="15374073"/>
            <a:ext cx="12125960" cy="673100"/>
          </a:xfrm>
          <a:custGeom>
            <a:avLst/>
            <a:gdLst/>
            <a:ahLst/>
            <a:cxnLst/>
            <a:rect l="l" t="t" r="r" b="b"/>
            <a:pathLst>
              <a:path w="12125960" h="673100">
                <a:moveTo>
                  <a:pt x="10989397" y="372181"/>
                </a:moveTo>
                <a:lnTo>
                  <a:pt x="9708258" y="372181"/>
                </a:lnTo>
                <a:lnTo>
                  <a:pt x="9793000" y="375090"/>
                </a:lnTo>
                <a:lnTo>
                  <a:pt x="9881634" y="383384"/>
                </a:lnTo>
                <a:lnTo>
                  <a:pt x="9975787" y="397938"/>
                </a:lnTo>
                <a:lnTo>
                  <a:pt x="10077085" y="419625"/>
                </a:lnTo>
                <a:lnTo>
                  <a:pt x="11024700" y="650628"/>
                </a:lnTo>
                <a:lnTo>
                  <a:pt x="11110073" y="668365"/>
                </a:lnTo>
                <a:lnTo>
                  <a:pt x="11152355" y="672564"/>
                </a:lnTo>
                <a:lnTo>
                  <a:pt x="11160306" y="664455"/>
                </a:lnTo>
                <a:lnTo>
                  <a:pt x="11142687" y="645272"/>
                </a:lnTo>
                <a:lnTo>
                  <a:pt x="11108259" y="616248"/>
                </a:lnTo>
                <a:lnTo>
                  <a:pt x="11065781" y="578615"/>
                </a:lnTo>
                <a:lnTo>
                  <a:pt x="11024016" y="533606"/>
                </a:lnTo>
                <a:lnTo>
                  <a:pt x="10991722" y="482453"/>
                </a:lnTo>
                <a:lnTo>
                  <a:pt x="10977661" y="426390"/>
                </a:lnTo>
                <a:lnTo>
                  <a:pt x="10989397" y="372181"/>
                </a:lnTo>
                <a:close/>
              </a:path>
              <a:path w="12125960" h="673100">
                <a:moveTo>
                  <a:pt x="11485151" y="116251"/>
                </a:moveTo>
                <a:lnTo>
                  <a:pt x="4356789" y="116251"/>
                </a:lnTo>
                <a:lnTo>
                  <a:pt x="4459147" y="121664"/>
                </a:lnTo>
                <a:lnTo>
                  <a:pt x="4565686" y="137294"/>
                </a:lnTo>
                <a:lnTo>
                  <a:pt x="4677060" y="164678"/>
                </a:lnTo>
                <a:lnTo>
                  <a:pt x="4793923" y="205351"/>
                </a:lnTo>
                <a:lnTo>
                  <a:pt x="4916928" y="260853"/>
                </a:lnTo>
                <a:lnTo>
                  <a:pt x="5132836" y="362631"/>
                </a:lnTo>
                <a:lnTo>
                  <a:pt x="5330436" y="442648"/>
                </a:lnTo>
                <a:lnTo>
                  <a:pt x="5511305" y="502817"/>
                </a:lnTo>
                <a:lnTo>
                  <a:pt x="5677021" y="545053"/>
                </a:lnTo>
                <a:lnTo>
                  <a:pt x="5829161" y="571271"/>
                </a:lnTo>
                <a:lnTo>
                  <a:pt x="5969302" y="583385"/>
                </a:lnTo>
                <a:lnTo>
                  <a:pt x="6099024" y="583310"/>
                </a:lnTo>
                <a:lnTo>
                  <a:pt x="6219903" y="572959"/>
                </a:lnTo>
                <a:lnTo>
                  <a:pt x="6333517" y="554247"/>
                </a:lnTo>
                <a:lnTo>
                  <a:pt x="6441445" y="529089"/>
                </a:lnTo>
                <a:lnTo>
                  <a:pt x="6545263" y="499399"/>
                </a:lnTo>
                <a:lnTo>
                  <a:pt x="6646549" y="467091"/>
                </a:lnTo>
                <a:lnTo>
                  <a:pt x="6746881" y="434080"/>
                </a:lnTo>
                <a:lnTo>
                  <a:pt x="6847838" y="402281"/>
                </a:lnTo>
                <a:lnTo>
                  <a:pt x="6950995" y="373607"/>
                </a:lnTo>
                <a:lnTo>
                  <a:pt x="7057932" y="349973"/>
                </a:lnTo>
                <a:lnTo>
                  <a:pt x="7170226" y="333294"/>
                </a:lnTo>
                <a:lnTo>
                  <a:pt x="7289455" y="325484"/>
                </a:lnTo>
                <a:lnTo>
                  <a:pt x="11022823" y="325484"/>
                </a:lnTo>
                <a:lnTo>
                  <a:pt x="11039280" y="304463"/>
                </a:lnTo>
                <a:lnTo>
                  <a:pt x="11132481" y="241064"/>
                </a:lnTo>
                <a:lnTo>
                  <a:pt x="11278957" y="177686"/>
                </a:lnTo>
                <a:lnTo>
                  <a:pt x="11485151" y="116251"/>
                </a:lnTo>
                <a:close/>
              </a:path>
              <a:path w="12125960" h="673100">
                <a:moveTo>
                  <a:pt x="11022823" y="325484"/>
                </a:moveTo>
                <a:lnTo>
                  <a:pt x="7289455" y="325484"/>
                </a:lnTo>
                <a:lnTo>
                  <a:pt x="7417196" y="328457"/>
                </a:lnTo>
                <a:lnTo>
                  <a:pt x="7555027" y="344128"/>
                </a:lnTo>
                <a:lnTo>
                  <a:pt x="7798616" y="379852"/>
                </a:lnTo>
                <a:lnTo>
                  <a:pt x="8020082" y="406964"/>
                </a:lnTo>
                <a:lnTo>
                  <a:pt x="8221051" y="426340"/>
                </a:lnTo>
                <a:lnTo>
                  <a:pt x="8403149" y="438853"/>
                </a:lnTo>
                <a:lnTo>
                  <a:pt x="8568003" y="445379"/>
                </a:lnTo>
                <a:lnTo>
                  <a:pt x="8717237" y="446792"/>
                </a:lnTo>
                <a:lnTo>
                  <a:pt x="8852479" y="443967"/>
                </a:lnTo>
                <a:lnTo>
                  <a:pt x="8975353" y="437780"/>
                </a:lnTo>
                <a:lnTo>
                  <a:pt x="9087487" y="429104"/>
                </a:lnTo>
                <a:lnTo>
                  <a:pt x="9190506" y="418814"/>
                </a:lnTo>
                <a:lnTo>
                  <a:pt x="9461132" y="387012"/>
                </a:lnTo>
                <a:lnTo>
                  <a:pt x="9543950" y="379017"/>
                </a:lnTo>
                <a:lnTo>
                  <a:pt x="9625784" y="373781"/>
                </a:lnTo>
                <a:lnTo>
                  <a:pt x="9708258" y="372181"/>
                </a:lnTo>
                <a:lnTo>
                  <a:pt x="10989397" y="372181"/>
                </a:lnTo>
                <a:lnTo>
                  <a:pt x="10990594" y="366649"/>
                </a:lnTo>
                <a:lnTo>
                  <a:pt x="11022823" y="325484"/>
                </a:lnTo>
                <a:close/>
              </a:path>
              <a:path w="12125960" h="673100">
                <a:moveTo>
                  <a:pt x="3945101" y="173698"/>
                </a:moveTo>
                <a:lnTo>
                  <a:pt x="2573344" y="173698"/>
                </a:lnTo>
                <a:lnTo>
                  <a:pt x="2654441" y="174648"/>
                </a:lnTo>
                <a:lnTo>
                  <a:pt x="2732348" y="181348"/>
                </a:lnTo>
                <a:lnTo>
                  <a:pt x="2807072" y="194741"/>
                </a:lnTo>
                <a:lnTo>
                  <a:pt x="2878621" y="215770"/>
                </a:lnTo>
                <a:lnTo>
                  <a:pt x="2996709" y="252393"/>
                </a:lnTo>
                <a:lnTo>
                  <a:pt x="3109173" y="276175"/>
                </a:lnTo>
                <a:lnTo>
                  <a:pt x="3216665" y="288654"/>
                </a:lnTo>
                <a:lnTo>
                  <a:pt x="3319840" y="291367"/>
                </a:lnTo>
                <a:lnTo>
                  <a:pt x="3419351" y="285850"/>
                </a:lnTo>
                <a:lnTo>
                  <a:pt x="3515853" y="273642"/>
                </a:lnTo>
                <a:lnTo>
                  <a:pt x="3609998" y="256278"/>
                </a:lnTo>
                <a:lnTo>
                  <a:pt x="3702442" y="235297"/>
                </a:lnTo>
                <a:lnTo>
                  <a:pt x="3945101" y="173698"/>
                </a:lnTo>
                <a:close/>
              </a:path>
              <a:path w="12125960" h="673100">
                <a:moveTo>
                  <a:pt x="12125640" y="0"/>
                </a:moveTo>
                <a:lnTo>
                  <a:pt x="0" y="16111"/>
                </a:lnTo>
                <a:lnTo>
                  <a:pt x="305582" y="49848"/>
                </a:lnTo>
                <a:lnTo>
                  <a:pt x="390752" y="60739"/>
                </a:lnTo>
                <a:lnTo>
                  <a:pt x="462263" y="71533"/>
                </a:lnTo>
                <a:lnTo>
                  <a:pt x="525126" y="83156"/>
                </a:lnTo>
                <a:lnTo>
                  <a:pt x="584353" y="96535"/>
                </a:lnTo>
                <a:lnTo>
                  <a:pt x="644958" y="112596"/>
                </a:lnTo>
                <a:lnTo>
                  <a:pt x="711951" y="132267"/>
                </a:lnTo>
                <a:lnTo>
                  <a:pt x="835386" y="170569"/>
                </a:lnTo>
                <a:lnTo>
                  <a:pt x="968616" y="207835"/>
                </a:lnTo>
                <a:lnTo>
                  <a:pt x="1098527" y="235757"/>
                </a:lnTo>
                <a:lnTo>
                  <a:pt x="1225128" y="255276"/>
                </a:lnTo>
                <a:lnTo>
                  <a:pt x="1348427" y="267336"/>
                </a:lnTo>
                <a:lnTo>
                  <a:pt x="1468431" y="272882"/>
                </a:lnTo>
                <a:lnTo>
                  <a:pt x="1585149" y="272855"/>
                </a:lnTo>
                <a:lnTo>
                  <a:pt x="1698589" y="268200"/>
                </a:lnTo>
                <a:lnTo>
                  <a:pt x="1808759" y="259861"/>
                </a:lnTo>
                <a:lnTo>
                  <a:pt x="1915666" y="248779"/>
                </a:lnTo>
                <a:lnTo>
                  <a:pt x="2019319" y="235900"/>
                </a:lnTo>
                <a:lnTo>
                  <a:pt x="2310832" y="195908"/>
                </a:lnTo>
                <a:lnTo>
                  <a:pt x="2401548" y="185271"/>
                </a:lnTo>
                <a:lnTo>
                  <a:pt x="2489049" y="177553"/>
                </a:lnTo>
                <a:lnTo>
                  <a:pt x="2573344" y="173698"/>
                </a:lnTo>
                <a:lnTo>
                  <a:pt x="3945101" y="173698"/>
                </a:lnTo>
                <a:lnTo>
                  <a:pt x="3976094" y="166019"/>
                </a:lnTo>
                <a:lnTo>
                  <a:pt x="4068265" y="145938"/>
                </a:lnTo>
                <a:lnTo>
                  <a:pt x="4162002" y="129925"/>
                </a:lnTo>
                <a:lnTo>
                  <a:pt x="4257959" y="119517"/>
                </a:lnTo>
                <a:lnTo>
                  <a:pt x="4356789" y="116251"/>
                </a:lnTo>
                <a:lnTo>
                  <a:pt x="11485151" y="116251"/>
                </a:lnTo>
                <a:lnTo>
                  <a:pt x="11487468" y="115561"/>
                </a:lnTo>
                <a:lnTo>
                  <a:pt x="11766776" y="55921"/>
                </a:lnTo>
                <a:lnTo>
                  <a:pt x="12125640" y="0"/>
                </a:lnTo>
                <a:close/>
              </a:path>
            </a:pathLst>
          </a:custGeom>
          <a:solidFill>
            <a:srgbClr val="73C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308061" y="12344218"/>
            <a:ext cx="46355" cy="48260"/>
          </a:xfrm>
          <a:custGeom>
            <a:avLst/>
            <a:gdLst/>
            <a:ahLst/>
            <a:cxnLst/>
            <a:rect l="l" t="t" r="r" b="b"/>
            <a:pathLst>
              <a:path w="46355" h="48259">
                <a:moveTo>
                  <a:pt x="25478" y="0"/>
                </a:moveTo>
                <a:lnTo>
                  <a:pt x="12078" y="3145"/>
                </a:lnTo>
                <a:lnTo>
                  <a:pt x="3605" y="11200"/>
                </a:lnTo>
                <a:lnTo>
                  <a:pt x="0" y="21918"/>
                </a:lnTo>
                <a:lnTo>
                  <a:pt x="1203" y="33051"/>
                </a:lnTo>
                <a:lnTo>
                  <a:pt x="7157" y="42351"/>
                </a:lnTo>
                <a:lnTo>
                  <a:pt x="17802" y="47571"/>
                </a:lnTo>
                <a:lnTo>
                  <a:pt x="22784" y="48018"/>
                </a:lnTo>
                <a:lnTo>
                  <a:pt x="35386" y="44649"/>
                </a:lnTo>
                <a:lnTo>
                  <a:pt x="43131" y="36170"/>
                </a:lnTo>
                <a:lnTo>
                  <a:pt x="46017" y="25023"/>
                </a:lnTo>
                <a:lnTo>
                  <a:pt x="44039" y="13650"/>
                </a:lnTo>
                <a:lnTo>
                  <a:pt x="37194" y="4495"/>
                </a:lnTo>
                <a:lnTo>
                  <a:pt x="25478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322082" y="12364311"/>
            <a:ext cx="54610" cy="77470"/>
          </a:xfrm>
          <a:custGeom>
            <a:avLst/>
            <a:gdLst/>
            <a:ahLst/>
            <a:cxnLst/>
            <a:rect l="l" t="t" r="r" b="b"/>
            <a:pathLst>
              <a:path w="54610" h="77470">
                <a:moveTo>
                  <a:pt x="22157" y="0"/>
                </a:moveTo>
                <a:lnTo>
                  <a:pt x="8969" y="6496"/>
                </a:lnTo>
                <a:lnTo>
                  <a:pt x="1556" y="16000"/>
                </a:lnTo>
                <a:lnTo>
                  <a:pt x="0" y="27364"/>
                </a:lnTo>
                <a:lnTo>
                  <a:pt x="574" y="30524"/>
                </a:lnTo>
                <a:lnTo>
                  <a:pt x="6646" y="55188"/>
                </a:lnTo>
                <a:lnTo>
                  <a:pt x="12799" y="67772"/>
                </a:lnTo>
                <a:lnTo>
                  <a:pt x="22541" y="75290"/>
                </a:lnTo>
                <a:lnTo>
                  <a:pt x="33777" y="76997"/>
                </a:lnTo>
                <a:lnTo>
                  <a:pt x="46353" y="70392"/>
                </a:lnTo>
                <a:lnTo>
                  <a:pt x="53391" y="60621"/>
                </a:lnTo>
                <a:lnTo>
                  <a:pt x="54575" y="48933"/>
                </a:lnTo>
                <a:lnTo>
                  <a:pt x="51403" y="35693"/>
                </a:lnTo>
                <a:lnTo>
                  <a:pt x="48488" y="23782"/>
                </a:lnTo>
                <a:lnTo>
                  <a:pt x="42347" y="10383"/>
                </a:lnTo>
                <a:lnTo>
                  <a:pt x="32967" y="2325"/>
                </a:lnTo>
                <a:lnTo>
                  <a:pt x="22157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301480" y="12336728"/>
            <a:ext cx="114935" cy="161290"/>
          </a:xfrm>
          <a:custGeom>
            <a:avLst/>
            <a:gdLst/>
            <a:ahLst/>
            <a:cxnLst/>
            <a:rect l="l" t="t" r="r" b="b"/>
            <a:pathLst>
              <a:path w="114935" h="161290">
                <a:moveTo>
                  <a:pt x="18849" y="0"/>
                </a:moveTo>
                <a:lnTo>
                  <a:pt x="10613" y="2214"/>
                </a:lnTo>
                <a:lnTo>
                  <a:pt x="4128" y="7005"/>
                </a:lnTo>
                <a:lnTo>
                  <a:pt x="292" y="14033"/>
                </a:lnTo>
                <a:lnTo>
                  <a:pt x="0" y="22959"/>
                </a:lnTo>
                <a:lnTo>
                  <a:pt x="1186" y="27296"/>
                </a:lnTo>
                <a:lnTo>
                  <a:pt x="5631" y="39229"/>
                </a:lnTo>
                <a:lnTo>
                  <a:pt x="10783" y="50884"/>
                </a:lnTo>
                <a:lnTo>
                  <a:pt x="20438" y="64228"/>
                </a:lnTo>
                <a:lnTo>
                  <a:pt x="28828" y="73555"/>
                </a:lnTo>
                <a:lnTo>
                  <a:pt x="35282" y="81263"/>
                </a:lnTo>
                <a:lnTo>
                  <a:pt x="40798" y="93621"/>
                </a:lnTo>
                <a:lnTo>
                  <a:pt x="44983" y="105209"/>
                </a:lnTo>
                <a:lnTo>
                  <a:pt x="53865" y="118701"/>
                </a:lnTo>
                <a:lnTo>
                  <a:pt x="60661" y="129228"/>
                </a:lnTo>
                <a:lnTo>
                  <a:pt x="65587" y="138839"/>
                </a:lnTo>
                <a:lnTo>
                  <a:pt x="70929" y="150331"/>
                </a:lnTo>
                <a:lnTo>
                  <a:pt x="78548" y="157640"/>
                </a:lnTo>
                <a:lnTo>
                  <a:pt x="87418" y="161134"/>
                </a:lnTo>
                <a:lnTo>
                  <a:pt x="96515" y="161178"/>
                </a:lnTo>
                <a:lnTo>
                  <a:pt x="104814" y="158138"/>
                </a:lnTo>
                <a:lnTo>
                  <a:pt x="111290" y="152380"/>
                </a:lnTo>
                <a:lnTo>
                  <a:pt x="114919" y="144271"/>
                </a:lnTo>
                <a:lnTo>
                  <a:pt x="114676" y="134177"/>
                </a:lnTo>
                <a:lnTo>
                  <a:pt x="110234" y="121584"/>
                </a:lnTo>
                <a:lnTo>
                  <a:pt x="104497" y="110100"/>
                </a:lnTo>
                <a:lnTo>
                  <a:pt x="98128" y="99232"/>
                </a:lnTo>
                <a:lnTo>
                  <a:pt x="91789" y="88486"/>
                </a:lnTo>
                <a:lnTo>
                  <a:pt x="86143" y="77371"/>
                </a:lnTo>
                <a:lnTo>
                  <a:pt x="79907" y="62630"/>
                </a:lnTo>
                <a:lnTo>
                  <a:pt x="73513" y="52293"/>
                </a:lnTo>
                <a:lnTo>
                  <a:pt x="57586" y="33972"/>
                </a:lnTo>
                <a:lnTo>
                  <a:pt x="51407" y="23661"/>
                </a:lnTo>
                <a:lnTo>
                  <a:pt x="45118" y="12191"/>
                </a:lnTo>
                <a:lnTo>
                  <a:pt x="36998" y="4649"/>
                </a:lnTo>
                <a:lnTo>
                  <a:pt x="27943" y="698"/>
                </a:lnTo>
                <a:lnTo>
                  <a:pt x="18849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281571" y="12292943"/>
            <a:ext cx="122555" cy="182880"/>
          </a:xfrm>
          <a:custGeom>
            <a:avLst/>
            <a:gdLst/>
            <a:ahLst/>
            <a:cxnLst/>
            <a:rect l="l" t="t" r="r" b="b"/>
            <a:pathLst>
              <a:path w="122555" h="182879">
                <a:moveTo>
                  <a:pt x="27127" y="0"/>
                </a:moveTo>
                <a:lnTo>
                  <a:pt x="18019" y="100"/>
                </a:lnTo>
                <a:lnTo>
                  <a:pt x="9767" y="3250"/>
                </a:lnTo>
                <a:lnTo>
                  <a:pt x="3413" y="9091"/>
                </a:lnTo>
                <a:lnTo>
                  <a:pt x="0" y="17263"/>
                </a:lnTo>
                <a:lnTo>
                  <a:pt x="569" y="27405"/>
                </a:lnTo>
                <a:lnTo>
                  <a:pt x="14169" y="63889"/>
                </a:lnTo>
                <a:lnTo>
                  <a:pt x="32551" y="97352"/>
                </a:lnTo>
                <a:lnTo>
                  <a:pt x="47341" y="119370"/>
                </a:lnTo>
                <a:lnTo>
                  <a:pt x="54424" y="130050"/>
                </a:lnTo>
                <a:lnTo>
                  <a:pt x="61055" y="140724"/>
                </a:lnTo>
                <a:lnTo>
                  <a:pt x="67050" y="151554"/>
                </a:lnTo>
                <a:lnTo>
                  <a:pt x="72226" y="162699"/>
                </a:lnTo>
                <a:lnTo>
                  <a:pt x="78259" y="173196"/>
                </a:lnTo>
                <a:lnTo>
                  <a:pt x="86371" y="179786"/>
                </a:lnTo>
                <a:lnTo>
                  <a:pt x="95531" y="182804"/>
                </a:lnTo>
                <a:lnTo>
                  <a:pt x="104710" y="182586"/>
                </a:lnTo>
                <a:lnTo>
                  <a:pt x="112876" y="179465"/>
                </a:lnTo>
                <a:lnTo>
                  <a:pt x="119001" y="173778"/>
                </a:lnTo>
                <a:lnTo>
                  <a:pt x="122054" y="165860"/>
                </a:lnTo>
                <a:lnTo>
                  <a:pt x="121004" y="156046"/>
                </a:lnTo>
                <a:lnTo>
                  <a:pt x="104488" y="121130"/>
                </a:lnTo>
                <a:lnTo>
                  <a:pt x="77653" y="77873"/>
                </a:lnTo>
                <a:lnTo>
                  <a:pt x="71033" y="67092"/>
                </a:lnTo>
                <a:lnTo>
                  <a:pt x="64731" y="56157"/>
                </a:lnTo>
                <a:lnTo>
                  <a:pt x="58891" y="44985"/>
                </a:lnTo>
                <a:lnTo>
                  <a:pt x="53655" y="33493"/>
                </a:lnTo>
                <a:lnTo>
                  <a:pt x="49164" y="21597"/>
                </a:lnTo>
                <a:lnTo>
                  <a:pt x="43742" y="10388"/>
                </a:lnTo>
                <a:lnTo>
                  <a:pt x="36049" y="3309"/>
                </a:lnTo>
                <a:lnTo>
                  <a:pt x="27127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301789" y="12338911"/>
            <a:ext cx="75565" cy="107314"/>
          </a:xfrm>
          <a:custGeom>
            <a:avLst/>
            <a:gdLst/>
            <a:ahLst/>
            <a:cxnLst/>
            <a:rect l="l" t="t" r="r" b="b"/>
            <a:pathLst>
              <a:path w="75564" h="107315">
                <a:moveTo>
                  <a:pt x="26421" y="0"/>
                </a:moveTo>
                <a:lnTo>
                  <a:pt x="17171" y="1009"/>
                </a:lnTo>
                <a:lnTo>
                  <a:pt x="8885" y="5137"/>
                </a:lnTo>
                <a:lnTo>
                  <a:pt x="2761" y="12014"/>
                </a:lnTo>
                <a:lnTo>
                  <a:pt x="0" y="21274"/>
                </a:lnTo>
                <a:lnTo>
                  <a:pt x="781" y="29270"/>
                </a:lnTo>
                <a:lnTo>
                  <a:pt x="13021" y="65687"/>
                </a:lnTo>
                <a:lnTo>
                  <a:pt x="40313" y="104276"/>
                </a:lnTo>
                <a:lnTo>
                  <a:pt x="49004" y="107004"/>
                </a:lnTo>
                <a:lnTo>
                  <a:pt x="57317" y="106839"/>
                </a:lnTo>
                <a:lnTo>
                  <a:pt x="64686" y="104212"/>
                </a:lnTo>
                <a:lnTo>
                  <a:pt x="70547" y="99552"/>
                </a:lnTo>
                <a:lnTo>
                  <a:pt x="74333" y="93289"/>
                </a:lnTo>
                <a:lnTo>
                  <a:pt x="75478" y="85854"/>
                </a:lnTo>
                <a:lnTo>
                  <a:pt x="73418" y="77677"/>
                </a:lnTo>
                <a:lnTo>
                  <a:pt x="66439" y="65496"/>
                </a:lnTo>
                <a:lnTo>
                  <a:pt x="60640" y="54044"/>
                </a:lnTo>
                <a:lnTo>
                  <a:pt x="55640" y="42564"/>
                </a:lnTo>
                <a:lnTo>
                  <a:pt x="51444" y="31064"/>
                </a:lnTo>
                <a:lnTo>
                  <a:pt x="47960" y="19360"/>
                </a:lnTo>
                <a:lnTo>
                  <a:pt x="43015" y="8807"/>
                </a:lnTo>
                <a:lnTo>
                  <a:pt x="35436" y="2476"/>
                </a:lnTo>
                <a:lnTo>
                  <a:pt x="26421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311149" y="12348840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9352" y="0"/>
                </a:moveTo>
                <a:lnTo>
                  <a:pt x="8781" y="4603"/>
                </a:lnTo>
                <a:lnTo>
                  <a:pt x="1794" y="15340"/>
                </a:lnTo>
                <a:lnTo>
                  <a:pt x="0" y="27270"/>
                </a:lnTo>
                <a:lnTo>
                  <a:pt x="3957" y="37762"/>
                </a:lnTo>
                <a:lnTo>
                  <a:pt x="6702" y="40510"/>
                </a:lnTo>
                <a:lnTo>
                  <a:pt x="16647" y="49322"/>
                </a:lnTo>
                <a:lnTo>
                  <a:pt x="24667" y="58634"/>
                </a:lnTo>
                <a:lnTo>
                  <a:pt x="31304" y="69156"/>
                </a:lnTo>
                <a:lnTo>
                  <a:pt x="40348" y="82324"/>
                </a:lnTo>
                <a:lnTo>
                  <a:pt x="51019" y="88773"/>
                </a:lnTo>
                <a:lnTo>
                  <a:pt x="61627" y="89605"/>
                </a:lnTo>
                <a:lnTo>
                  <a:pt x="74230" y="80326"/>
                </a:lnTo>
                <a:lnTo>
                  <a:pt x="79500" y="69871"/>
                </a:lnTo>
                <a:lnTo>
                  <a:pt x="79058" y="59073"/>
                </a:lnTo>
                <a:lnTo>
                  <a:pt x="58841" y="24369"/>
                </a:lnTo>
                <a:lnTo>
                  <a:pt x="30786" y="1208"/>
                </a:lnTo>
                <a:lnTo>
                  <a:pt x="19352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304366" y="12333380"/>
            <a:ext cx="83185" cy="101600"/>
          </a:xfrm>
          <a:custGeom>
            <a:avLst/>
            <a:gdLst/>
            <a:ahLst/>
            <a:cxnLst/>
            <a:rect l="l" t="t" r="r" b="b"/>
            <a:pathLst>
              <a:path w="83185" h="101600">
                <a:moveTo>
                  <a:pt x="23182" y="0"/>
                </a:moveTo>
                <a:lnTo>
                  <a:pt x="15006" y="1878"/>
                </a:lnTo>
                <a:lnTo>
                  <a:pt x="7916" y="6160"/>
                </a:lnTo>
                <a:lnTo>
                  <a:pt x="2664" y="12373"/>
                </a:lnTo>
                <a:lnTo>
                  <a:pt x="0" y="20046"/>
                </a:lnTo>
                <a:lnTo>
                  <a:pt x="674" y="28707"/>
                </a:lnTo>
                <a:lnTo>
                  <a:pt x="20821" y="63916"/>
                </a:lnTo>
                <a:lnTo>
                  <a:pt x="48702" y="99262"/>
                </a:lnTo>
                <a:lnTo>
                  <a:pt x="57304" y="101431"/>
                </a:lnTo>
                <a:lnTo>
                  <a:pt x="65558" y="100696"/>
                </a:lnTo>
                <a:lnTo>
                  <a:pt x="72842" y="97503"/>
                </a:lnTo>
                <a:lnTo>
                  <a:pt x="78533" y="92296"/>
                </a:lnTo>
                <a:lnTo>
                  <a:pt x="82007" y="85521"/>
                </a:lnTo>
                <a:lnTo>
                  <a:pt x="82641" y="77623"/>
                </a:lnTo>
                <a:lnTo>
                  <a:pt x="79812" y="69049"/>
                </a:lnTo>
                <a:lnTo>
                  <a:pt x="46724" y="13498"/>
                </a:lnTo>
                <a:lnTo>
                  <a:pt x="23182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308736" y="12332810"/>
            <a:ext cx="87630" cy="133350"/>
          </a:xfrm>
          <a:custGeom>
            <a:avLst/>
            <a:gdLst/>
            <a:ahLst/>
            <a:cxnLst/>
            <a:rect l="l" t="t" r="r" b="b"/>
            <a:pathLst>
              <a:path w="87630" h="133350">
                <a:moveTo>
                  <a:pt x="24707" y="0"/>
                </a:moveTo>
                <a:lnTo>
                  <a:pt x="0" y="27143"/>
                </a:lnTo>
                <a:lnTo>
                  <a:pt x="5759" y="40225"/>
                </a:lnTo>
                <a:lnTo>
                  <a:pt x="22049" y="76203"/>
                </a:lnTo>
                <a:lnTo>
                  <a:pt x="42399" y="119662"/>
                </a:lnTo>
                <a:lnTo>
                  <a:pt x="64151" y="133233"/>
                </a:lnTo>
                <a:lnTo>
                  <a:pt x="72194" y="130976"/>
                </a:lnTo>
                <a:lnTo>
                  <a:pt x="79268" y="126174"/>
                </a:lnTo>
                <a:lnTo>
                  <a:pt x="84554" y="119333"/>
                </a:lnTo>
                <a:lnTo>
                  <a:pt x="87232" y="110960"/>
                </a:lnTo>
                <a:lnTo>
                  <a:pt x="86483" y="101562"/>
                </a:lnTo>
                <a:lnTo>
                  <a:pt x="46903" y="16851"/>
                </a:lnTo>
                <a:lnTo>
                  <a:pt x="24707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806821" y="15735351"/>
            <a:ext cx="10558780" cy="2064385"/>
          </a:xfrm>
          <a:custGeom>
            <a:avLst/>
            <a:gdLst/>
            <a:ahLst/>
            <a:cxnLst/>
            <a:rect l="l" t="t" r="r" b="b"/>
            <a:pathLst>
              <a:path w="10558780" h="2064384">
                <a:moveTo>
                  <a:pt x="341283" y="231589"/>
                </a:moveTo>
                <a:lnTo>
                  <a:pt x="272395" y="233842"/>
                </a:lnTo>
                <a:lnTo>
                  <a:pt x="211288" y="243911"/>
                </a:lnTo>
                <a:lnTo>
                  <a:pt x="151980" y="261660"/>
                </a:lnTo>
                <a:lnTo>
                  <a:pt x="88490" y="286953"/>
                </a:lnTo>
                <a:lnTo>
                  <a:pt x="53307" y="302385"/>
                </a:lnTo>
                <a:lnTo>
                  <a:pt x="14835" y="319653"/>
                </a:lnTo>
                <a:lnTo>
                  <a:pt x="0" y="335983"/>
                </a:lnTo>
                <a:lnTo>
                  <a:pt x="10019" y="359095"/>
                </a:lnTo>
                <a:lnTo>
                  <a:pt x="41646" y="388465"/>
                </a:lnTo>
                <a:lnTo>
                  <a:pt x="91636" y="423571"/>
                </a:lnTo>
                <a:lnTo>
                  <a:pt x="156742" y="463892"/>
                </a:lnTo>
                <a:lnTo>
                  <a:pt x="410294" y="610916"/>
                </a:lnTo>
                <a:lnTo>
                  <a:pt x="503403" y="666870"/>
                </a:lnTo>
                <a:lnTo>
                  <a:pt x="595397" y="725428"/>
                </a:lnTo>
                <a:lnTo>
                  <a:pt x="683031" y="786066"/>
                </a:lnTo>
                <a:lnTo>
                  <a:pt x="763058" y="848263"/>
                </a:lnTo>
                <a:lnTo>
                  <a:pt x="832232" y="911496"/>
                </a:lnTo>
                <a:lnTo>
                  <a:pt x="887308" y="975243"/>
                </a:lnTo>
                <a:lnTo>
                  <a:pt x="925038" y="1038981"/>
                </a:lnTo>
                <a:lnTo>
                  <a:pt x="942177" y="1102190"/>
                </a:lnTo>
                <a:lnTo>
                  <a:pt x="935479" y="1164345"/>
                </a:lnTo>
                <a:lnTo>
                  <a:pt x="901698" y="1224926"/>
                </a:lnTo>
                <a:lnTo>
                  <a:pt x="837587" y="1283409"/>
                </a:lnTo>
                <a:lnTo>
                  <a:pt x="739901" y="1339273"/>
                </a:lnTo>
                <a:lnTo>
                  <a:pt x="726994" y="1354775"/>
                </a:lnTo>
                <a:lnTo>
                  <a:pt x="761929" y="1407927"/>
                </a:lnTo>
                <a:lnTo>
                  <a:pt x="805376" y="1443742"/>
                </a:lnTo>
                <a:lnTo>
                  <a:pt x="863213" y="1484493"/>
                </a:lnTo>
                <a:lnTo>
                  <a:pt x="933243" y="1529262"/>
                </a:lnTo>
                <a:lnTo>
                  <a:pt x="1013268" y="1577133"/>
                </a:lnTo>
                <a:lnTo>
                  <a:pt x="1101092" y="1627188"/>
                </a:lnTo>
                <a:lnTo>
                  <a:pt x="1194516" y="1678510"/>
                </a:lnTo>
                <a:lnTo>
                  <a:pt x="1291344" y="1730182"/>
                </a:lnTo>
                <a:lnTo>
                  <a:pt x="1486422" y="1830906"/>
                </a:lnTo>
                <a:lnTo>
                  <a:pt x="1749637" y="1961681"/>
                </a:lnTo>
                <a:lnTo>
                  <a:pt x="1963435" y="2064327"/>
                </a:lnTo>
                <a:lnTo>
                  <a:pt x="4873704" y="1704775"/>
                </a:lnTo>
                <a:lnTo>
                  <a:pt x="5461425" y="1642146"/>
                </a:lnTo>
                <a:lnTo>
                  <a:pt x="5701104" y="1620413"/>
                </a:lnTo>
                <a:lnTo>
                  <a:pt x="5909850" y="1604729"/>
                </a:lnTo>
                <a:lnTo>
                  <a:pt x="6091555" y="1594838"/>
                </a:lnTo>
                <a:lnTo>
                  <a:pt x="6250110" y="1590485"/>
                </a:lnTo>
                <a:lnTo>
                  <a:pt x="9651760" y="1590485"/>
                </a:lnTo>
                <a:lnTo>
                  <a:pt x="9765459" y="1565180"/>
                </a:lnTo>
                <a:lnTo>
                  <a:pt x="9958916" y="1512691"/>
                </a:lnTo>
                <a:lnTo>
                  <a:pt x="10132056" y="1454428"/>
                </a:lnTo>
                <a:lnTo>
                  <a:pt x="10281032" y="1390387"/>
                </a:lnTo>
                <a:lnTo>
                  <a:pt x="10401997" y="1320562"/>
                </a:lnTo>
                <a:lnTo>
                  <a:pt x="10491104" y="1244949"/>
                </a:lnTo>
                <a:lnTo>
                  <a:pt x="10544506" y="1163543"/>
                </a:lnTo>
                <a:lnTo>
                  <a:pt x="10558355" y="1076339"/>
                </a:lnTo>
                <a:lnTo>
                  <a:pt x="10538431" y="958467"/>
                </a:lnTo>
                <a:lnTo>
                  <a:pt x="10500287" y="858786"/>
                </a:lnTo>
                <a:lnTo>
                  <a:pt x="10445780" y="775841"/>
                </a:lnTo>
                <a:lnTo>
                  <a:pt x="10376768" y="708175"/>
                </a:lnTo>
                <a:lnTo>
                  <a:pt x="10295108" y="654334"/>
                </a:lnTo>
                <a:lnTo>
                  <a:pt x="10202656" y="612862"/>
                </a:lnTo>
                <a:lnTo>
                  <a:pt x="10101271" y="582304"/>
                </a:lnTo>
                <a:lnTo>
                  <a:pt x="9992808" y="561205"/>
                </a:lnTo>
                <a:lnTo>
                  <a:pt x="9967524" y="558293"/>
                </a:lnTo>
                <a:lnTo>
                  <a:pt x="9093198" y="558293"/>
                </a:lnTo>
                <a:lnTo>
                  <a:pt x="9004616" y="556834"/>
                </a:lnTo>
                <a:lnTo>
                  <a:pt x="8927528" y="550282"/>
                </a:lnTo>
                <a:lnTo>
                  <a:pt x="8863792" y="537180"/>
                </a:lnTo>
                <a:lnTo>
                  <a:pt x="8815264" y="516073"/>
                </a:lnTo>
                <a:lnTo>
                  <a:pt x="8716940" y="459879"/>
                </a:lnTo>
                <a:lnTo>
                  <a:pt x="4027865" y="459879"/>
                </a:lnTo>
                <a:lnTo>
                  <a:pt x="3957356" y="455600"/>
                </a:lnTo>
                <a:lnTo>
                  <a:pt x="3767619" y="430885"/>
                </a:lnTo>
                <a:lnTo>
                  <a:pt x="3597748" y="398592"/>
                </a:lnTo>
                <a:lnTo>
                  <a:pt x="3445176" y="360317"/>
                </a:lnTo>
                <a:lnTo>
                  <a:pt x="3386999" y="342312"/>
                </a:lnTo>
                <a:lnTo>
                  <a:pt x="1011795" y="342312"/>
                </a:lnTo>
                <a:lnTo>
                  <a:pt x="654448" y="273081"/>
                </a:lnTo>
                <a:lnTo>
                  <a:pt x="586798" y="261040"/>
                </a:lnTo>
                <a:lnTo>
                  <a:pt x="526328" y="251072"/>
                </a:lnTo>
                <a:lnTo>
                  <a:pt x="472288" y="243160"/>
                </a:lnTo>
                <a:lnTo>
                  <a:pt x="423933" y="237287"/>
                </a:lnTo>
                <a:lnTo>
                  <a:pt x="380514" y="233435"/>
                </a:lnTo>
                <a:lnTo>
                  <a:pt x="341283" y="231589"/>
                </a:lnTo>
                <a:close/>
              </a:path>
              <a:path w="10558780" h="2064384">
                <a:moveTo>
                  <a:pt x="9651760" y="1590485"/>
                </a:moveTo>
                <a:lnTo>
                  <a:pt x="6250110" y="1590485"/>
                </a:lnTo>
                <a:lnTo>
                  <a:pt x="6389407" y="1591416"/>
                </a:lnTo>
                <a:lnTo>
                  <a:pt x="6513338" y="1597375"/>
                </a:lnTo>
                <a:lnTo>
                  <a:pt x="6625794" y="1608107"/>
                </a:lnTo>
                <a:lnTo>
                  <a:pt x="6730666" y="1623359"/>
                </a:lnTo>
                <a:lnTo>
                  <a:pt x="6831846" y="1642874"/>
                </a:lnTo>
                <a:lnTo>
                  <a:pt x="6933226" y="1666398"/>
                </a:lnTo>
                <a:lnTo>
                  <a:pt x="7038697" y="1693676"/>
                </a:lnTo>
                <a:lnTo>
                  <a:pt x="7152151" y="1724454"/>
                </a:lnTo>
                <a:lnTo>
                  <a:pt x="7259635" y="1746561"/>
                </a:lnTo>
                <a:lnTo>
                  <a:pt x="7396815" y="1762960"/>
                </a:lnTo>
                <a:lnTo>
                  <a:pt x="7559845" y="1773646"/>
                </a:lnTo>
                <a:lnTo>
                  <a:pt x="7744876" y="1778613"/>
                </a:lnTo>
                <a:lnTo>
                  <a:pt x="7948062" y="1777858"/>
                </a:lnTo>
                <a:lnTo>
                  <a:pt x="8165555" y="1771375"/>
                </a:lnTo>
                <a:lnTo>
                  <a:pt x="8393508" y="1759158"/>
                </a:lnTo>
                <a:lnTo>
                  <a:pt x="8628075" y="1741203"/>
                </a:lnTo>
                <a:lnTo>
                  <a:pt x="8865409" y="1717505"/>
                </a:lnTo>
                <a:lnTo>
                  <a:pt x="9101661" y="1688059"/>
                </a:lnTo>
                <a:lnTo>
                  <a:pt x="9332984" y="1652859"/>
                </a:lnTo>
                <a:lnTo>
                  <a:pt x="9555533" y="1611901"/>
                </a:lnTo>
                <a:lnTo>
                  <a:pt x="9651760" y="1590485"/>
                </a:lnTo>
                <a:close/>
              </a:path>
              <a:path w="10558780" h="2064384">
                <a:moveTo>
                  <a:pt x="9643531" y="540108"/>
                </a:moveTo>
                <a:lnTo>
                  <a:pt x="9525332" y="542291"/>
                </a:lnTo>
                <a:lnTo>
                  <a:pt x="9191418" y="556112"/>
                </a:lnTo>
                <a:lnTo>
                  <a:pt x="9093198" y="558293"/>
                </a:lnTo>
                <a:lnTo>
                  <a:pt x="9967524" y="558293"/>
                </a:lnTo>
                <a:lnTo>
                  <a:pt x="9879126" y="548110"/>
                </a:lnTo>
                <a:lnTo>
                  <a:pt x="9762081" y="541562"/>
                </a:lnTo>
                <a:lnTo>
                  <a:pt x="9643531" y="540108"/>
                </a:lnTo>
                <a:close/>
              </a:path>
              <a:path w="10558780" h="2064384">
                <a:moveTo>
                  <a:pt x="5663201" y="226261"/>
                </a:moveTo>
                <a:lnTo>
                  <a:pt x="5608233" y="230010"/>
                </a:lnTo>
                <a:lnTo>
                  <a:pt x="5543387" y="237425"/>
                </a:lnTo>
                <a:lnTo>
                  <a:pt x="5469724" y="248022"/>
                </a:lnTo>
                <a:lnTo>
                  <a:pt x="5388304" y="261317"/>
                </a:lnTo>
                <a:lnTo>
                  <a:pt x="5300189" y="276827"/>
                </a:lnTo>
                <a:lnTo>
                  <a:pt x="4796286" y="370666"/>
                </a:lnTo>
                <a:lnTo>
                  <a:pt x="4584970" y="406772"/>
                </a:lnTo>
                <a:lnTo>
                  <a:pt x="4481464" y="422583"/>
                </a:lnTo>
                <a:lnTo>
                  <a:pt x="4380805" y="436256"/>
                </a:lnTo>
                <a:lnTo>
                  <a:pt x="4284056" y="447306"/>
                </a:lnTo>
                <a:lnTo>
                  <a:pt x="4192276" y="455248"/>
                </a:lnTo>
                <a:lnTo>
                  <a:pt x="4106525" y="459601"/>
                </a:lnTo>
                <a:lnTo>
                  <a:pt x="4027865" y="459879"/>
                </a:lnTo>
                <a:lnTo>
                  <a:pt x="8716940" y="459879"/>
                </a:lnTo>
                <a:lnTo>
                  <a:pt x="8601747" y="405879"/>
                </a:lnTo>
                <a:lnTo>
                  <a:pt x="8486635" y="362481"/>
                </a:lnTo>
                <a:lnTo>
                  <a:pt x="8367646" y="326141"/>
                </a:lnTo>
                <a:lnTo>
                  <a:pt x="8246047" y="296305"/>
                </a:lnTo>
                <a:lnTo>
                  <a:pt x="8123105" y="272417"/>
                </a:lnTo>
                <a:lnTo>
                  <a:pt x="8000088" y="253922"/>
                </a:lnTo>
                <a:lnTo>
                  <a:pt x="7980027" y="251673"/>
                </a:lnTo>
                <a:lnTo>
                  <a:pt x="6970884" y="251673"/>
                </a:lnTo>
                <a:lnTo>
                  <a:pt x="6056236" y="242961"/>
                </a:lnTo>
                <a:lnTo>
                  <a:pt x="5935264" y="239722"/>
                </a:lnTo>
                <a:lnTo>
                  <a:pt x="5870262" y="236932"/>
                </a:lnTo>
                <a:lnTo>
                  <a:pt x="5707231" y="226661"/>
                </a:lnTo>
                <a:lnTo>
                  <a:pt x="5663201" y="226261"/>
                </a:lnTo>
                <a:close/>
              </a:path>
              <a:path w="10558780" h="2064384">
                <a:moveTo>
                  <a:pt x="2306404" y="0"/>
                </a:moveTo>
                <a:lnTo>
                  <a:pt x="2174769" y="1353"/>
                </a:lnTo>
                <a:lnTo>
                  <a:pt x="2029641" y="15894"/>
                </a:lnTo>
                <a:lnTo>
                  <a:pt x="1868453" y="45220"/>
                </a:lnTo>
                <a:lnTo>
                  <a:pt x="1688641" y="90927"/>
                </a:lnTo>
                <a:lnTo>
                  <a:pt x="1487638" y="154613"/>
                </a:lnTo>
                <a:lnTo>
                  <a:pt x="1262799" y="237908"/>
                </a:lnTo>
                <a:lnTo>
                  <a:pt x="1011795" y="342312"/>
                </a:lnTo>
                <a:lnTo>
                  <a:pt x="3386999" y="342312"/>
                </a:lnTo>
                <a:lnTo>
                  <a:pt x="3307337" y="317658"/>
                </a:lnTo>
                <a:lnTo>
                  <a:pt x="3181667" y="272212"/>
                </a:lnTo>
                <a:lnTo>
                  <a:pt x="3065597" y="225576"/>
                </a:lnTo>
                <a:lnTo>
                  <a:pt x="2851999" y="135126"/>
                </a:lnTo>
                <a:lnTo>
                  <a:pt x="2749337" y="94506"/>
                </a:lnTo>
                <a:lnTo>
                  <a:pt x="2646013" y="59086"/>
                </a:lnTo>
                <a:lnTo>
                  <a:pt x="2539460" y="30463"/>
                </a:lnTo>
                <a:lnTo>
                  <a:pt x="2427113" y="10235"/>
                </a:lnTo>
                <a:lnTo>
                  <a:pt x="2306404" y="0"/>
                </a:lnTo>
                <a:close/>
              </a:path>
              <a:path w="10558780" h="2064384">
                <a:moveTo>
                  <a:pt x="7532629" y="222772"/>
                </a:moveTo>
                <a:lnTo>
                  <a:pt x="7428254" y="222916"/>
                </a:lnTo>
                <a:lnTo>
                  <a:pt x="7331411" y="225122"/>
                </a:lnTo>
                <a:lnTo>
                  <a:pt x="7243368" y="228835"/>
                </a:lnTo>
                <a:lnTo>
                  <a:pt x="7165391" y="233500"/>
                </a:lnTo>
                <a:lnTo>
                  <a:pt x="7098749" y="238562"/>
                </a:lnTo>
                <a:lnTo>
                  <a:pt x="7044710" y="243465"/>
                </a:lnTo>
                <a:lnTo>
                  <a:pt x="7004541" y="247655"/>
                </a:lnTo>
                <a:lnTo>
                  <a:pt x="6970884" y="251673"/>
                </a:lnTo>
                <a:lnTo>
                  <a:pt x="7980027" y="251673"/>
                </a:lnTo>
                <a:lnTo>
                  <a:pt x="7878265" y="240265"/>
                </a:lnTo>
                <a:lnTo>
                  <a:pt x="7758902" y="230892"/>
                </a:lnTo>
                <a:lnTo>
                  <a:pt x="7643267" y="225246"/>
                </a:lnTo>
                <a:lnTo>
                  <a:pt x="7532629" y="222772"/>
                </a:lnTo>
                <a:close/>
              </a:path>
            </a:pathLst>
          </a:custGeom>
          <a:solidFill>
            <a:srgbClr val="FCD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357614" y="7473037"/>
            <a:ext cx="5793740" cy="1548765"/>
          </a:xfrm>
          <a:custGeom>
            <a:avLst/>
            <a:gdLst/>
            <a:ahLst/>
            <a:cxnLst/>
            <a:rect l="l" t="t" r="r" b="b"/>
            <a:pathLst>
              <a:path w="5793740" h="1548765">
                <a:moveTo>
                  <a:pt x="5793498" y="0"/>
                </a:moveTo>
                <a:lnTo>
                  <a:pt x="645398" y="0"/>
                </a:lnTo>
                <a:lnTo>
                  <a:pt x="616593" y="23640"/>
                </a:lnTo>
                <a:lnTo>
                  <a:pt x="588364" y="59102"/>
                </a:lnTo>
                <a:lnTo>
                  <a:pt x="560718" y="82743"/>
                </a:lnTo>
                <a:lnTo>
                  <a:pt x="533659" y="106384"/>
                </a:lnTo>
                <a:lnTo>
                  <a:pt x="507195" y="141845"/>
                </a:lnTo>
                <a:lnTo>
                  <a:pt x="481332" y="165486"/>
                </a:lnTo>
                <a:lnTo>
                  <a:pt x="456075" y="189127"/>
                </a:lnTo>
                <a:lnTo>
                  <a:pt x="431431" y="224588"/>
                </a:lnTo>
                <a:lnTo>
                  <a:pt x="407406" y="248229"/>
                </a:lnTo>
                <a:lnTo>
                  <a:pt x="384006" y="271870"/>
                </a:lnTo>
                <a:lnTo>
                  <a:pt x="361238" y="307331"/>
                </a:lnTo>
                <a:lnTo>
                  <a:pt x="339106" y="330972"/>
                </a:lnTo>
                <a:lnTo>
                  <a:pt x="317618" y="354613"/>
                </a:lnTo>
                <a:lnTo>
                  <a:pt x="296780" y="390074"/>
                </a:lnTo>
                <a:lnTo>
                  <a:pt x="276598" y="413715"/>
                </a:lnTo>
                <a:lnTo>
                  <a:pt x="257077" y="437356"/>
                </a:lnTo>
                <a:lnTo>
                  <a:pt x="238224" y="472817"/>
                </a:lnTo>
                <a:lnTo>
                  <a:pt x="220046" y="496458"/>
                </a:lnTo>
                <a:lnTo>
                  <a:pt x="202548" y="520099"/>
                </a:lnTo>
                <a:lnTo>
                  <a:pt x="185736" y="555561"/>
                </a:lnTo>
                <a:lnTo>
                  <a:pt x="167974" y="579201"/>
                </a:lnTo>
                <a:lnTo>
                  <a:pt x="151067" y="614663"/>
                </a:lnTo>
                <a:lnTo>
                  <a:pt x="135022" y="638304"/>
                </a:lnTo>
                <a:lnTo>
                  <a:pt x="119846" y="673765"/>
                </a:lnTo>
                <a:lnTo>
                  <a:pt x="105543" y="697406"/>
                </a:lnTo>
                <a:lnTo>
                  <a:pt x="92120" y="732867"/>
                </a:lnTo>
                <a:lnTo>
                  <a:pt x="79583" y="756508"/>
                </a:lnTo>
                <a:lnTo>
                  <a:pt x="67938" y="791970"/>
                </a:lnTo>
                <a:lnTo>
                  <a:pt x="57192" y="815610"/>
                </a:lnTo>
                <a:lnTo>
                  <a:pt x="47349" y="839251"/>
                </a:lnTo>
                <a:lnTo>
                  <a:pt x="38418" y="874713"/>
                </a:lnTo>
                <a:lnTo>
                  <a:pt x="30402" y="898354"/>
                </a:lnTo>
                <a:lnTo>
                  <a:pt x="23309" y="933815"/>
                </a:lnTo>
                <a:lnTo>
                  <a:pt x="17145" y="957456"/>
                </a:lnTo>
                <a:lnTo>
                  <a:pt x="11915" y="981097"/>
                </a:lnTo>
                <a:lnTo>
                  <a:pt x="7626" y="1016558"/>
                </a:lnTo>
                <a:lnTo>
                  <a:pt x="4284" y="1040199"/>
                </a:lnTo>
                <a:lnTo>
                  <a:pt x="1895" y="1063840"/>
                </a:lnTo>
                <a:lnTo>
                  <a:pt x="465" y="1087481"/>
                </a:lnTo>
                <a:lnTo>
                  <a:pt x="0" y="1122942"/>
                </a:lnTo>
                <a:lnTo>
                  <a:pt x="203" y="1134763"/>
                </a:lnTo>
                <a:lnTo>
                  <a:pt x="3641" y="1182044"/>
                </a:lnTo>
                <a:lnTo>
                  <a:pt x="11313" y="1229326"/>
                </a:lnTo>
                <a:lnTo>
                  <a:pt x="16751" y="1252967"/>
                </a:lnTo>
                <a:lnTo>
                  <a:pt x="21178" y="1276608"/>
                </a:lnTo>
                <a:lnTo>
                  <a:pt x="26098" y="1288428"/>
                </a:lnTo>
                <a:lnTo>
                  <a:pt x="31509" y="1300249"/>
                </a:lnTo>
                <a:lnTo>
                  <a:pt x="37408" y="1323890"/>
                </a:lnTo>
                <a:lnTo>
                  <a:pt x="43793" y="1335710"/>
                </a:lnTo>
                <a:lnTo>
                  <a:pt x="50660" y="1347531"/>
                </a:lnTo>
                <a:lnTo>
                  <a:pt x="58008" y="1371171"/>
                </a:lnTo>
                <a:lnTo>
                  <a:pt x="65833" y="1382992"/>
                </a:lnTo>
                <a:lnTo>
                  <a:pt x="74133" y="1394812"/>
                </a:lnTo>
                <a:lnTo>
                  <a:pt x="82906" y="1418453"/>
                </a:lnTo>
                <a:lnTo>
                  <a:pt x="92147" y="1430274"/>
                </a:lnTo>
                <a:lnTo>
                  <a:pt x="101856" y="1442094"/>
                </a:lnTo>
                <a:lnTo>
                  <a:pt x="112030" y="1453915"/>
                </a:lnTo>
                <a:lnTo>
                  <a:pt x="122664" y="1477555"/>
                </a:lnTo>
                <a:lnTo>
                  <a:pt x="157312" y="1513017"/>
                </a:lnTo>
                <a:lnTo>
                  <a:pt x="196020" y="1548478"/>
                </a:lnTo>
                <a:lnTo>
                  <a:pt x="1391415" y="1548478"/>
                </a:lnTo>
                <a:lnTo>
                  <a:pt x="1401895" y="1536658"/>
                </a:lnTo>
                <a:lnTo>
                  <a:pt x="1412997" y="1536658"/>
                </a:lnTo>
                <a:lnTo>
                  <a:pt x="1424799" y="1524837"/>
                </a:lnTo>
                <a:lnTo>
                  <a:pt x="1437377" y="1524837"/>
                </a:lnTo>
                <a:lnTo>
                  <a:pt x="1450809" y="1513017"/>
                </a:lnTo>
                <a:lnTo>
                  <a:pt x="1474298" y="1513017"/>
                </a:lnTo>
                <a:lnTo>
                  <a:pt x="1486267" y="1501196"/>
                </a:lnTo>
                <a:lnTo>
                  <a:pt x="1510598" y="1501196"/>
                </a:lnTo>
                <a:lnTo>
                  <a:pt x="1522937" y="1489376"/>
                </a:lnTo>
                <a:lnTo>
                  <a:pt x="1560516" y="1489376"/>
                </a:lnTo>
                <a:lnTo>
                  <a:pt x="1573192" y="1477555"/>
                </a:lnTo>
                <a:lnTo>
                  <a:pt x="3558453" y="1477555"/>
                </a:lnTo>
                <a:lnTo>
                  <a:pt x="3396891" y="1276608"/>
                </a:lnTo>
                <a:lnTo>
                  <a:pt x="3731906" y="1134763"/>
                </a:lnTo>
                <a:lnTo>
                  <a:pt x="4479002" y="1134763"/>
                </a:lnTo>
                <a:lnTo>
                  <a:pt x="4499684" y="1122942"/>
                </a:lnTo>
                <a:lnTo>
                  <a:pt x="4539485" y="1099301"/>
                </a:lnTo>
                <a:lnTo>
                  <a:pt x="4577588" y="1075660"/>
                </a:lnTo>
                <a:lnTo>
                  <a:pt x="4595960" y="1063840"/>
                </a:lnTo>
                <a:lnTo>
                  <a:pt x="4613856" y="1052019"/>
                </a:lnTo>
                <a:lnTo>
                  <a:pt x="4631259" y="1052019"/>
                </a:lnTo>
                <a:lnTo>
                  <a:pt x="4648153" y="1040199"/>
                </a:lnTo>
                <a:lnTo>
                  <a:pt x="4664520" y="1028378"/>
                </a:lnTo>
                <a:lnTo>
                  <a:pt x="4680343" y="1016558"/>
                </a:lnTo>
                <a:lnTo>
                  <a:pt x="4695605" y="1004738"/>
                </a:lnTo>
                <a:lnTo>
                  <a:pt x="4710290" y="1004738"/>
                </a:lnTo>
                <a:lnTo>
                  <a:pt x="4724379" y="992917"/>
                </a:lnTo>
                <a:lnTo>
                  <a:pt x="4737857" y="981097"/>
                </a:lnTo>
                <a:lnTo>
                  <a:pt x="4750706" y="981097"/>
                </a:lnTo>
                <a:lnTo>
                  <a:pt x="4762909" y="969276"/>
                </a:lnTo>
                <a:lnTo>
                  <a:pt x="4774449" y="969276"/>
                </a:lnTo>
                <a:lnTo>
                  <a:pt x="4785309" y="957456"/>
                </a:lnTo>
                <a:lnTo>
                  <a:pt x="4806101" y="945635"/>
                </a:lnTo>
                <a:lnTo>
                  <a:pt x="4893800" y="886533"/>
                </a:lnTo>
                <a:lnTo>
                  <a:pt x="4916717" y="874713"/>
                </a:lnTo>
                <a:lnTo>
                  <a:pt x="4939974" y="851072"/>
                </a:lnTo>
                <a:lnTo>
                  <a:pt x="4987398" y="827431"/>
                </a:lnTo>
                <a:lnTo>
                  <a:pt x="5011508" y="803790"/>
                </a:lnTo>
                <a:lnTo>
                  <a:pt x="5035846" y="791970"/>
                </a:lnTo>
                <a:lnTo>
                  <a:pt x="5060385" y="768329"/>
                </a:lnTo>
                <a:lnTo>
                  <a:pt x="5109950" y="744688"/>
                </a:lnTo>
                <a:lnTo>
                  <a:pt x="5134920" y="721047"/>
                </a:lnTo>
                <a:lnTo>
                  <a:pt x="5159978" y="709226"/>
                </a:lnTo>
                <a:lnTo>
                  <a:pt x="5185096" y="685585"/>
                </a:lnTo>
                <a:lnTo>
                  <a:pt x="5210245" y="673765"/>
                </a:lnTo>
                <a:lnTo>
                  <a:pt x="5260526" y="626483"/>
                </a:lnTo>
                <a:lnTo>
                  <a:pt x="5271176" y="626483"/>
                </a:lnTo>
                <a:lnTo>
                  <a:pt x="5303080" y="591022"/>
                </a:lnTo>
                <a:lnTo>
                  <a:pt x="5313691" y="591022"/>
                </a:lnTo>
                <a:lnTo>
                  <a:pt x="5355965" y="543740"/>
                </a:lnTo>
                <a:lnTo>
                  <a:pt x="5366480" y="543740"/>
                </a:lnTo>
                <a:lnTo>
                  <a:pt x="5408260" y="496458"/>
                </a:lnTo>
                <a:lnTo>
                  <a:pt x="5418624" y="496458"/>
                </a:lnTo>
                <a:lnTo>
                  <a:pt x="5459695" y="449177"/>
                </a:lnTo>
                <a:lnTo>
                  <a:pt x="5469854" y="437356"/>
                </a:lnTo>
                <a:lnTo>
                  <a:pt x="5478836" y="437356"/>
                </a:lnTo>
                <a:lnTo>
                  <a:pt x="5505254" y="401895"/>
                </a:lnTo>
                <a:lnTo>
                  <a:pt x="5522428" y="378254"/>
                </a:lnTo>
                <a:lnTo>
                  <a:pt x="5530883" y="378254"/>
                </a:lnTo>
                <a:lnTo>
                  <a:pt x="5555720" y="342792"/>
                </a:lnTo>
                <a:lnTo>
                  <a:pt x="5571837" y="319152"/>
                </a:lnTo>
                <a:lnTo>
                  <a:pt x="5579763" y="319152"/>
                </a:lnTo>
                <a:lnTo>
                  <a:pt x="5603010" y="283690"/>
                </a:lnTo>
                <a:lnTo>
                  <a:pt x="5618065" y="260049"/>
                </a:lnTo>
                <a:lnTo>
                  <a:pt x="5625459" y="260049"/>
                </a:lnTo>
                <a:lnTo>
                  <a:pt x="5632764" y="248229"/>
                </a:lnTo>
                <a:lnTo>
                  <a:pt x="5642299" y="236408"/>
                </a:lnTo>
                <a:lnTo>
                  <a:pt x="5651678" y="224588"/>
                </a:lnTo>
                <a:lnTo>
                  <a:pt x="5660900" y="212768"/>
                </a:lnTo>
                <a:lnTo>
                  <a:pt x="5669965" y="200947"/>
                </a:lnTo>
                <a:lnTo>
                  <a:pt x="5678873" y="177306"/>
                </a:lnTo>
                <a:lnTo>
                  <a:pt x="5687623" y="165486"/>
                </a:lnTo>
                <a:lnTo>
                  <a:pt x="5712929" y="130024"/>
                </a:lnTo>
                <a:lnTo>
                  <a:pt x="5736811" y="94563"/>
                </a:lnTo>
                <a:lnTo>
                  <a:pt x="5759264" y="59102"/>
                </a:lnTo>
                <a:lnTo>
                  <a:pt x="5780284" y="23640"/>
                </a:lnTo>
                <a:lnTo>
                  <a:pt x="5786971" y="11820"/>
                </a:lnTo>
                <a:lnTo>
                  <a:pt x="5793498" y="0"/>
                </a:lnTo>
                <a:close/>
              </a:path>
              <a:path w="5793740" h="1548765">
                <a:moveTo>
                  <a:pt x="2801072" y="1536658"/>
                </a:moveTo>
                <a:lnTo>
                  <a:pt x="1955427" y="1536658"/>
                </a:lnTo>
                <a:lnTo>
                  <a:pt x="1966396" y="1548478"/>
                </a:lnTo>
                <a:lnTo>
                  <a:pt x="2787385" y="1548478"/>
                </a:lnTo>
                <a:lnTo>
                  <a:pt x="2801072" y="1536658"/>
                </a:lnTo>
                <a:close/>
              </a:path>
              <a:path w="5793740" h="1548765">
                <a:moveTo>
                  <a:pt x="3558453" y="1477555"/>
                </a:moveTo>
                <a:lnTo>
                  <a:pt x="1803846" y="1477555"/>
                </a:lnTo>
                <a:lnTo>
                  <a:pt x="1819484" y="1489376"/>
                </a:lnTo>
                <a:lnTo>
                  <a:pt x="1849856" y="1489376"/>
                </a:lnTo>
                <a:lnTo>
                  <a:pt x="1864537" y="1501196"/>
                </a:lnTo>
                <a:lnTo>
                  <a:pt x="1878848" y="1501196"/>
                </a:lnTo>
                <a:lnTo>
                  <a:pt x="1892760" y="1513017"/>
                </a:lnTo>
                <a:lnTo>
                  <a:pt x="3115670" y="1513017"/>
                </a:lnTo>
                <a:lnTo>
                  <a:pt x="3128925" y="1524837"/>
                </a:lnTo>
                <a:lnTo>
                  <a:pt x="3166365" y="1524837"/>
                </a:lnTo>
                <a:lnTo>
                  <a:pt x="3177984" y="1536658"/>
                </a:lnTo>
                <a:lnTo>
                  <a:pt x="3199778" y="1536658"/>
                </a:lnTo>
                <a:lnTo>
                  <a:pt x="3209902" y="1548478"/>
                </a:lnTo>
                <a:lnTo>
                  <a:pt x="3381725" y="1548478"/>
                </a:lnTo>
                <a:lnTo>
                  <a:pt x="3558453" y="1477555"/>
                </a:lnTo>
                <a:close/>
              </a:path>
              <a:path w="5793740" h="1548765">
                <a:moveTo>
                  <a:pt x="4479002" y="1134763"/>
                </a:moveTo>
                <a:lnTo>
                  <a:pt x="3731906" y="1134763"/>
                </a:lnTo>
                <a:lnTo>
                  <a:pt x="3763348" y="1158403"/>
                </a:lnTo>
                <a:lnTo>
                  <a:pt x="3474622" y="1276608"/>
                </a:lnTo>
                <a:lnTo>
                  <a:pt x="3625333" y="1477555"/>
                </a:lnTo>
                <a:lnTo>
                  <a:pt x="3458144" y="1548478"/>
                </a:lnTo>
                <a:lnTo>
                  <a:pt x="3680995" y="1548478"/>
                </a:lnTo>
                <a:lnTo>
                  <a:pt x="3720089" y="1536658"/>
                </a:lnTo>
                <a:lnTo>
                  <a:pt x="3759581" y="1513017"/>
                </a:lnTo>
                <a:lnTo>
                  <a:pt x="3799400" y="1501196"/>
                </a:lnTo>
                <a:lnTo>
                  <a:pt x="3920123" y="1430274"/>
                </a:lnTo>
                <a:lnTo>
                  <a:pt x="3960551" y="1418453"/>
                </a:lnTo>
                <a:lnTo>
                  <a:pt x="4081408" y="1347531"/>
                </a:lnTo>
                <a:lnTo>
                  <a:pt x="4121318" y="1335710"/>
                </a:lnTo>
                <a:lnTo>
                  <a:pt x="4238934" y="1264787"/>
                </a:lnTo>
                <a:lnTo>
                  <a:pt x="4277200" y="1252967"/>
                </a:lnTo>
                <a:lnTo>
                  <a:pt x="4314879" y="1229326"/>
                </a:lnTo>
                <a:lnTo>
                  <a:pt x="4351901" y="1205685"/>
                </a:lnTo>
                <a:lnTo>
                  <a:pt x="4388195" y="1193865"/>
                </a:lnTo>
                <a:lnTo>
                  <a:pt x="4423692" y="1170224"/>
                </a:lnTo>
                <a:lnTo>
                  <a:pt x="4458320" y="1146583"/>
                </a:lnTo>
                <a:lnTo>
                  <a:pt x="4479002" y="1134763"/>
                </a:lnTo>
                <a:close/>
              </a:path>
              <a:path w="5793740" h="1548765">
                <a:moveTo>
                  <a:pt x="2929404" y="1513017"/>
                </a:moveTo>
                <a:lnTo>
                  <a:pt x="1919286" y="1513017"/>
                </a:lnTo>
                <a:lnTo>
                  <a:pt x="1931846" y="1524837"/>
                </a:lnTo>
                <a:lnTo>
                  <a:pt x="1943902" y="1536658"/>
                </a:lnTo>
                <a:lnTo>
                  <a:pt x="2843040" y="1536658"/>
                </a:lnTo>
                <a:lnTo>
                  <a:pt x="2857270" y="1524837"/>
                </a:lnTo>
                <a:lnTo>
                  <a:pt x="2914907" y="1524837"/>
                </a:lnTo>
                <a:lnTo>
                  <a:pt x="2929404" y="1513017"/>
                </a:lnTo>
                <a:close/>
              </a:path>
            </a:pathLst>
          </a:custGeom>
          <a:solidFill>
            <a:srgbClr val="ED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003010" y="6352498"/>
            <a:ext cx="5276529" cy="1117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293439" y="7469707"/>
            <a:ext cx="709930" cy="1577975"/>
          </a:xfrm>
          <a:custGeom>
            <a:avLst/>
            <a:gdLst/>
            <a:ahLst/>
            <a:cxnLst/>
            <a:rect l="l" t="t" r="r" b="b"/>
            <a:pathLst>
              <a:path w="709930" h="1577975">
                <a:moveTo>
                  <a:pt x="709576" y="0"/>
                </a:moveTo>
                <a:lnTo>
                  <a:pt x="616017" y="0"/>
                </a:lnTo>
                <a:lnTo>
                  <a:pt x="590050" y="25297"/>
                </a:lnTo>
                <a:lnTo>
                  <a:pt x="539589" y="76151"/>
                </a:lnTo>
                <a:lnTo>
                  <a:pt x="491120" y="127307"/>
                </a:lnTo>
                <a:lnTo>
                  <a:pt x="444683" y="178710"/>
                </a:lnTo>
                <a:lnTo>
                  <a:pt x="400315" y="230305"/>
                </a:lnTo>
                <a:lnTo>
                  <a:pt x="358053" y="282037"/>
                </a:lnTo>
                <a:lnTo>
                  <a:pt x="317934" y="333852"/>
                </a:lnTo>
                <a:lnTo>
                  <a:pt x="279998" y="385695"/>
                </a:lnTo>
                <a:lnTo>
                  <a:pt x="244281" y="437510"/>
                </a:lnTo>
                <a:lnTo>
                  <a:pt x="210821" y="489244"/>
                </a:lnTo>
                <a:lnTo>
                  <a:pt x="176581" y="546168"/>
                </a:lnTo>
                <a:lnTo>
                  <a:pt x="142369" y="608222"/>
                </a:lnTo>
                <a:lnTo>
                  <a:pt x="111663" y="669891"/>
                </a:lnTo>
                <a:lnTo>
                  <a:pt x="84482" y="731246"/>
                </a:lnTo>
                <a:lnTo>
                  <a:pt x="60932" y="792195"/>
                </a:lnTo>
                <a:lnTo>
                  <a:pt x="41094" y="852686"/>
                </a:lnTo>
                <a:lnTo>
                  <a:pt x="25052" y="912668"/>
                </a:lnTo>
                <a:lnTo>
                  <a:pt x="12890" y="972088"/>
                </a:lnTo>
                <a:lnTo>
                  <a:pt x="4689" y="1030895"/>
                </a:lnTo>
                <a:lnTo>
                  <a:pt x="534" y="1089038"/>
                </a:lnTo>
                <a:lnTo>
                  <a:pt x="0" y="1117844"/>
                </a:lnTo>
                <a:lnTo>
                  <a:pt x="233" y="1130838"/>
                </a:lnTo>
                <a:lnTo>
                  <a:pt x="2354" y="1169411"/>
                </a:lnTo>
                <a:lnTo>
                  <a:pt x="6629" y="1207335"/>
                </a:lnTo>
                <a:lnTo>
                  <a:pt x="15740" y="1256809"/>
                </a:lnTo>
                <a:lnTo>
                  <a:pt x="28225" y="1303277"/>
                </a:lnTo>
                <a:lnTo>
                  <a:pt x="46141" y="1353326"/>
                </a:lnTo>
                <a:lnTo>
                  <a:pt x="68182" y="1401663"/>
                </a:lnTo>
                <a:lnTo>
                  <a:pt x="94215" y="1448263"/>
                </a:lnTo>
                <a:lnTo>
                  <a:pt x="124111" y="1493101"/>
                </a:lnTo>
                <a:lnTo>
                  <a:pt x="157741" y="1536152"/>
                </a:lnTo>
                <a:lnTo>
                  <a:pt x="194973" y="1577391"/>
                </a:lnTo>
                <a:lnTo>
                  <a:pt x="194973" y="1551812"/>
                </a:lnTo>
                <a:lnTo>
                  <a:pt x="260198" y="1551812"/>
                </a:lnTo>
                <a:lnTo>
                  <a:pt x="221487" y="1511631"/>
                </a:lnTo>
                <a:lnTo>
                  <a:pt x="186819" y="1469784"/>
                </a:lnTo>
                <a:lnTo>
                  <a:pt x="156250" y="1426197"/>
                </a:lnTo>
                <a:lnTo>
                  <a:pt x="129837" y="1380793"/>
                </a:lnTo>
                <a:lnTo>
                  <a:pt x="107635" y="1333499"/>
                </a:lnTo>
                <a:lnTo>
                  <a:pt x="89702" y="1284239"/>
                </a:lnTo>
                <a:lnTo>
                  <a:pt x="77364" y="1238195"/>
                </a:lnTo>
                <a:lnTo>
                  <a:pt x="68909" y="1188769"/>
                </a:lnTo>
                <a:lnTo>
                  <a:pt x="65355" y="1150547"/>
                </a:lnTo>
                <a:lnTo>
                  <a:pt x="64168" y="1111370"/>
                </a:lnTo>
                <a:lnTo>
                  <a:pt x="64633" y="1085899"/>
                </a:lnTo>
                <a:lnTo>
                  <a:pt x="68452" y="1033872"/>
                </a:lnTo>
                <a:lnTo>
                  <a:pt x="76084" y="980489"/>
                </a:lnTo>
                <a:lnTo>
                  <a:pt x="87479" y="925863"/>
                </a:lnTo>
                <a:lnTo>
                  <a:pt x="102588" y="870106"/>
                </a:lnTo>
                <a:lnTo>
                  <a:pt x="121363" y="813331"/>
                </a:lnTo>
                <a:lnTo>
                  <a:pt x="143754" y="755650"/>
                </a:lnTo>
                <a:lnTo>
                  <a:pt x="169714" y="697175"/>
                </a:lnTo>
                <a:lnTo>
                  <a:pt x="199192" y="638020"/>
                </a:lnTo>
                <a:lnTo>
                  <a:pt x="232142" y="578296"/>
                </a:lnTo>
                <a:lnTo>
                  <a:pt x="266716" y="520932"/>
                </a:lnTo>
                <a:lnTo>
                  <a:pt x="302395" y="466092"/>
                </a:lnTo>
                <a:lnTo>
                  <a:pt x="340771" y="411057"/>
                </a:lnTo>
                <a:lnTo>
                  <a:pt x="381793" y="355907"/>
                </a:lnTo>
                <a:lnTo>
                  <a:pt x="425414" y="300719"/>
                </a:lnTo>
                <a:lnTo>
                  <a:pt x="471583" y="245571"/>
                </a:lnTo>
                <a:lnTo>
                  <a:pt x="520253" y="190541"/>
                </a:lnTo>
                <a:lnTo>
                  <a:pt x="571373" y="135708"/>
                </a:lnTo>
                <a:lnTo>
                  <a:pt x="624896" y="81150"/>
                </a:lnTo>
                <a:lnTo>
                  <a:pt x="652542" y="53999"/>
                </a:lnTo>
                <a:lnTo>
                  <a:pt x="680771" y="26945"/>
                </a:lnTo>
                <a:lnTo>
                  <a:pt x="709576" y="0"/>
                </a:lnTo>
                <a:close/>
              </a:path>
            </a:pathLst>
          </a:custGeom>
          <a:solidFill>
            <a:srgbClr val="DA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909463" y="6288301"/>
            <a:ext cx="5315265" cy="11814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827469" y="7469705"/>
            <a:ext cx="365760" cy="440690"/>
          </a:xfrm>
          <a:custGeom>
            <a:avLst/>
            <a:gdLst/>
            <a:ahLst/>
            <a:cxnLst/>
            <a:rect l="l" t="t" r="r" b="b"/>
            <a:pathLst>
              <a:path w="365759" h="440690">
                <a:moveTo>
                  <a:pt x="365157" y="0"/>
                </a:moveTo>
                <a:lnTo>
                  <a:pt x="323643" y="0"/>
                </a:lnTo>
                <a:lnTo>
                  <a:pt x="317116" y="11569"/>
                </a:lnTo>
                <a:lnTo>
                  <a:pt x="310429" y="23211"/>
                </a:lnTo>
                <a:lnTo>
                  <a:pt x="289410" y="58563"/>
                </a:lnTo>
                <a:lnTo>
                  <a:pt x="266956" y="94519"/>
                </a:lnTo>
                <a:lnTo>
                  <a:pt x="243074" y="131038"/>
                </a:lnTo>
                <a:lnTo>
                  <a:pt x="217768" y="168079"/>
                </a:lnTo>
                <a:lnTo>
                  <a:pt x="191045" y="205600"/>
                </a:lnTo>
                <a:lnTo>
                  <a:pt x="162909" y="243560"/>
                </a:lnTo>
                <a:lnTo>
                  <a:pt x="133155" y="282212"/>
                </a:lnTo>
                <a:lnTo>
                  <a:pt x="101982" y="321236"/>
                </a:lnTo>
                <a:lnTo>
                  <a:pt x="77674" y="350726"/>
                </a:lnTo>
                <a:lnTo>
                  <a:pt x="52573" y="380388"/>
                </a:lnTo>
                <a:lnTo>
                  <a:pt x="17874" y="420180"/>
                </a:lnTo>
                <a:lnTo>
                  <a:pt x="0" y="440169"/>
                </a:lnTo>
                <a:lnTo>
                  <a:pt x="21823" y="418843"/>
                </a:lnTo>
                <a:lnTo>
                  <a:pt x="64714" y="375817"/>
                </a:lnTo>
                <a:lnTo>
                  <a:pt x="106454" y="332355"/>
                </a:lnTo>
                <a:lnTo>
                  <a:pt x="146867" y="288531"/>
                </a:lnTo>
                <a:lnTo>
                  <a:pt x="185779" y="244419"/>
                </a:lnTo>
                <a:lnTo>
                  <a:pt x="223015" y="200094"/>
                </a:lnTo>
                <a:lnTo>
                  <a:pt x="258401" y="155632"/>
                </a:lnTo>
                <a:lnTo>
                  <a:pt x="291761" y="111105"/>
                </a:lnTo>
                <a:lnTo>
                  <a:pt x="322922" y="66590"/>
                </a:lnTo>
                <a:lnTo>
                  <a:pt x="351708" y="22159"/>
                </a:lnTo>
                <a:lnTo>
                  <a:pt x="365157" y="0"/>
                </a:lnTo>
                <a:close/>
              </a:path>
            </a:pathLst>
          </a:custGeom>
          <a:solidFill>
            <a:srgbClr val="DA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151110" y="6866829"/>
            <a:ext cx="192614" cy="6028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364528" y="6360436"/>
            <a:ext cx="5938788" cy="3528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429256" y="9636914"/>
            <a:ext cx="464184" cy="2029460"/>
          </a:xfrm>
          <a:custGeom>
            <a:avLst/>
            <a:gdLst/>
            <a:ahLst/>
            <a:cxnLst/>
            <a:rect l="l" t="t" r="r" b="b"/>
            <a:pathLst>
              <a:path w="464185" h="2029459">
                <a:moveTo>
                  <a:pt x="464188" y="0"/>
                </a:moveTo>
                <a:lnTo>
                  <a:pt x="327107" y="94504"/>
                </a:lnTo>
                <a:lnTo>
                  <a:pt x="232094" y="1311856"/>
                </a:lnTo>
                <a:lnTo>
                  <a:pt x="0" y="2029393"/>
                </a:lnTo>
                <a:lnTo>
                  <a:pt x="327107" y="2029393"/>
                </a:lnTo>
                <a:lnTo>
                  <a:pt x="464188" y="1288700"/>
                </a:lnTo>
                <a:lnTo>
                  <a:pt x="464188" y="0"/>
                </a:lnTo>
                <a:close/>
              </a:path>
            </a:pathLst>
          </a:custGeom>
          <a:solidFill>
            <a:srgbClr val="A63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895122" y="7098534"/>
            <a:ext cx="243204" cy="254000"/>
          </a:xfrm>
          <a:custGeom>
            <a:avLst/>
            <a:gdLst/>
            <a:ahLst/>
            <a:cxnLst/>
            <a:rect l="l" t="t" r="r" b="b"/>
            <a:pathLst>
              <a:path w="243204" h="254000">
                <a:moveTo>
                  <a:pt x="109480" y="0"/>
                </a:moveTo>
                <a:lnTo>
                  <a:pt x="0" y="81809"/>
                </a:lnTo>
                <a:lnTo>
                  <a:pt x="117885" y="253891"/>
                </a:lnTo>
                <a:lnTo>
                  <a:pt x="242862" y="194730"/>
                </a:lnTo>
                <a:lnTo>
                  <a:pt x="109480" y="0"/>
                </a:lnTo>
                <a:close/>
              </a:path>
            </a:pathLst>
          </a:custGeom>
          <a:solidFill>
            <a:srgbClr val="A63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696195" y="18638270"/>
            <a:ext cx="1651203" cy="10625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920580" y="18493826"/>
            <a:ext cx="945976" cy="11749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3740" y="804163"/>
            <a:ext cx="12847319" cy="321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740" y="4623943"/>
            <a:ext cx="12847319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53432" y="18696813"/>
            <a:ext cx="456793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3740" y="18696813"/>
            <a:ext cx="328320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7856" y="18696813"/>
            <a:ext cx="328320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63" Type="http://schemas.openxmlformats.org/officeDocument/2006/relationships/image" Target="../media/image7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jpg"/><Relationship Id="rId61" Type="http://schemas.openxmlformats.org/officeDocument/2006/relationships/image" Target="../media/image68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5236" y="11406729"/>
            <a:ext cx="11208385" cy="578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26400" marR="5080" algn="r">
              <a:lnSpc>
                <a:spcPct val="100699"/>
              </a:lnSpc>
            </a:pPr>
            <a:r>
              <a:rPr sz="5050" spc="80" dirty="0">
                <a:solidFill>
                  <a:srgbClr val="C98E43"/>
                </a:solidFill>
                <a:latin typeface="Calibri"/>
                <a:cs typeface="Calibri"/>
              </a:rPr>
              <a:t>A</a:t>
            </a:r>
            <a:r>
              <a:rPr sz="5050" spc="120" dirty="0">
                <a:solidFill>
                  <a:srgbClr val="C98E43"/>
                </a:solidFill>
                <a:latin typeface="Calibri"/>
                <a:cs typeface="Calibri"/>
              </a:rPr>
              <a:t>yúdanos</a:t>
            </a:r>
            <a:r>
              <a:rPr sz="5050" spc="-65" dirty="0">
                <a:solidFill>
                  <a:srgbClr val="C98E43"/>
                </a:solidFill>
                <a:latin typeface="Calibri"/>
                <a:cs typeface="Calibri"/>
              </a:rPr>
              <a:t> </a:t>
            </a:r>
            <a:r>
              <a:rPr sz="5050" spc="30" dirty="0">
                <a:solidFill>
                  <a:srgbClr val="C98E43"/>
                </a:solidFill>
                <a:latin typeface="Calibri"/>
                <a:cs typeface="Calibri"/>
              </a:rPr>
              <a:t>a</a:t>
            </a:r>
            <a:r>
              <a:rPr sz="5050" spc="15" dirty="0">
                <a:solidFill>
                  <a:srgbClr val="C98E43"/>
                </a:solidFill>
                <a:latin typeface="Calibri"/>
                <a:cs typeface="Calibri"/>
              </a:rPr>
              <a:t> </a:t>
            </a:r>
            <a:r>
              <a:rPr sz="5050" spc="105" dirty="0">
                <a:solidFill>
                  <a:srgbClr val="C98E43"/>
                </a:solidFill>
                <a:latin typeface="Calibri"/>
                <a:cs typeface="Calibri"/>
              </a:rPr>
              <a:t>c</a:t>
            </a:r>
            <a:r>
              <a:rPr sz="5050" spc="120" dirty="0">
                <a:solidFill>
                  <a:srgbClr val="C98E43"/>
                </a:solidFill>
                <a:latin typeface="Calibri"/>
                <a:cs typeface="Calibri"/>
              </a:rPr>
              <a:t>onsegui</a:t>
            </a:r>
            <a:r>
              <a:rPr sz="5050" spc="100" dirty="0">
                <a:solidFill>
                  <a:srgbClr val="C98E43"/>
                </a:solidFill>
                <a:latin typeface="Calibri"/>
                <a:cs typeface="Calibri"/>
              </a:rPr>
              <a:t>r</a:t>
            </a:r>
            <a:r>
              <a:rPr sz="5050" spc="85" dirty="0">
                <a:solidFill>
                  <a:srgbClr val="C98E43"/>
                </a:solidFill>
                <a:latin typeface="Calibri"/>
                <a:cs typeface="Calibri"/>
              </a:rPr>
              <a:t>lo</a:t>
            </a:r>
            <a:endParaRPr sz="5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5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250" spc="140" dirty="0">
                <a:solidFill>
                  <a:srgbClr val="68150E"/>
                </a:solidFill>
                <a:latin typeface="Calibri"/>
                <a:cs typeface="Calibri"/>
              </a:rPr>
              <a:t>P</a:t>
            </a:r>
            <a:r>
              <a:rPr sz="13250" spc="95" dirty="0">
                <a:solidFill>
                  <a:srgbClr val="68150E"/>
                </a:solidFill>
                <a:latin typeface="Calibri"/>
                <a:cs typeface="Calibri"/>
              </a:rPr>
              <a:t>l</a:t>
            </a:r>
            <a:r>
              <a:rPr sz="13250" spc="-60" dirty="0">
                <a:solidFill>
                  <a:srgbClr val="68150E"/>
                </a:solidFill>
                <a:latin typeface="Calibri"/>
                <a:cs typeface="Calibri"/>
              </a:rPr>
              <a:t>a</a:t>
            </a:r>
            <a:r>
              <a:rPr sz="13250" spc="204" dirty="0">
                <a:solidFill>
                  <a:srgbClr val="68150E"/>
                </a:solidFill>
                <a:latin typeface="Calibri"/>
                <a:cs typeface="Calibri"/>
              </a:rPr>
              <a:t>y</a:t>
            </a:r>
            <a:r>
              <a:rPr sz="13250" spc="50" dirty="0">
                <a:solidFill>
                  <a:srgbClr val="68150E"/>
                </a:solidFill>
                <a:latin typeface="Calibri"/>
                <a:cs typeface="Calibri"/>
              </a:rPr>
              <a:t>a</a:t>
            </a:r>
            <a:r>
              <a:rPr sz="13250" spc="-195" dirty="0">
                <a:solidFill>
                  <a:srgbClr val="68150E"/>
                </a:solidFill>
                <a:latin typeface="Calibri"/>
                <a:cs typeface="Calibri"/>
              </a:rPr>
              <a:t> </a:t>
            </a:r>
            <a:r>
              <a:rPr sz="13250" spc="185" dirty="0">
                <a:solidFill>
                  <a:srgbClr val="A63923"/>
                </a:solidFill>
                <a:latin typeface="Calibri"/>
                <a:cs typeface="Calibri"/>
              </a:rPr>
              <a:t>sin</a:t>
            </a:r>
            <a:r>
              <a:rPr sz="13250" spc="-185" dirty="0">
                <a:solidFill>
                  <a:srgbClr val="A63923"/>
                </a:solidFill>
                <a:latin typeface="Calibri"/>
                <a:cs typeface="Calibri"/>
              </a:rPr>
              <a:t> </a:t>
            </a:r>
            <a:r>
              <a:rPr sz="13250" spc="45" dirty="0">
                <a:solidFill>
                  <a:srgbClr val="B26D37"/>
                </a:solidFill>
                <a:latin typeface="Calibri"/>
                <a:cs typeface="Calibri"/>
              </a:rPr>
              <a:t>HUMO</a:t>
            </a:r>
            <a:endParaRPr sz="13250">
              <a:latin typeface="Calibri"/>
              <a:cs typeface="Calibri"/>
            </a:endParaRPr>
          </a:p>
          <a:p>
            <a:pPr marL="3296285">
              <a:lnSpc>
                <a:spcPct val="100000"/>
              </a:lnSpc>
              <a:spcBef>
                <a:spcPts val="2855"/>
              </a:spcBef>
              <a:tabLst>
                <a:tab pos="4184650" algn="l"/>
              </a:tabLst>
            </a:pPr>
            <a:r>
              <a:rPr sz="7800" spc="145" dirty="0">
                <a:solidFill>
                  <a:srgbClr val="792115"/>
                </a:solidFill>
                <a:latin typeface="Calibri"/>
                <a:cs typeface="Calibri"/>
              </a:rPr>
              <a:t>y	</a:t>
            </a:r>
            <a:r>
              <a:rPr sz="7800" spc="105" dirty="0">
                <a:solidFill>
                  <a:srgbClr val="792115"/>
                </a:solidFill>
                <a:latin typeface="Calibri"/>
                <a:cs typeface="Calibri"/>
              </a:rPr>
              <a:t>sin</a:t>
            </a:r>
            <a:r>
              <a:rPr sz="7800" spc="-110" dirty="0">
                <a:solidFill>
                  <a:srgbClr val="792115"/>
                </a:solidFill>
                <a:latin typeface="Calibri"/>
                <a:cs typeface="Calibri"/>
              </a:rPr>
              <a:t> </a:t>
            </a:r>
            <a:r>
              <a:rPr sz="7800" spc="150" dirty="0">
                <a:solidFill>
                  <a:srgbClr val="792115"/>
                </a:solidFill>
                <a:latin typeface="Calibri"/>
                <a:cs typeface="Calibri"/>
              </a:rPr>
              <a:t>c</a:t>
            </a:r>
            <a:r>
              <a:rPr sz="7800" spc="65" dirty="0">
                <a:solidFill>
                  <a:srgbClr val="792115"/>
                </a:solidFill>
                <a:latin typeface="Calibri"/>
                <a:cs typeface="Calibri"/>
              </a:rPr>
              <a:t>olillas</a:t>
            </a:r>
            <a:endParaRPr sz="7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278" y="18211468"/>
            <a:ext cx="13373100" cy="1746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4080">
              <a:lnSpc>
                <a:spcPct val="100000"/>
              </a:lnSpc>
            </a:pPr>
            <a:r>
              <a:rPr sz="1300" spc="-120" dirty="0">
                <a:solidFill>
                  <a:srgbClr val="1E6546"/>
                </a:solidFill>
                <a:latin typeface="Eras Light ITC"/>
                <a:cs typeface="Eras Light ITC"/>
              </a:rPr>
              <a:t>PLAN</a:t>
            </a:r>
            <a:r>
              <a:rPr sz="1300" spc="-50" dirty="0">
                <a:solidFill>
                  <a:srgbClr val="1E6546"/>
                </a:solidFill>
                <a:latin typeface="Eras Light ITC"/>
                <a:cs typeface="Eras Light ITC"/>
              </a:rPr>
              <a:t> </a:t>
            </a:r>
            <a:r>
              <a:rPr sz="1300" spc="-110" dirty="0">
                <a:solidFill>
                  <a:srgbClr val="1E6546"/>
                </a:solidFill>
                <a:latin typeface="Eras Light ITC"/>
                <a:cs typeface="Eras Light ITC"/>
              </a:rPr>
              <a:t>INTEGRAL</a:t>
            </a:r>
            <a:endParaRPr sz="1300">
              <a:latin typeface="Eras Light ITC"/>
              <a:cs typeface="Eras Light ITC"/>
            </a:endParaRPr>
          </a:p>
          <a:p>
            <a:pPr marR="10592435" algn="ctr">
              <a:lnSpc>
                <a:spcPct val="100000"/>
              </a:lnSpc>
              <a:spcBef>
                <a:spcPts val="450"/>
              </a:spcBef>
            </a:pPr>
            <a:r>
              <a:rPr sz="1000" spc="40" dirty="0">
                <a:solidFill>
                  <a:srgbClr val="1E6546"/>
                </a:solidFill>
                <a:latin typeface="Eras Light ITC"/>
                <a:cs typeface="Eras Light ITC"/>
              </a:rPr>
              <a:t>DE</a:t>
            </a:r>
            <a:r>
              <a:rPr sz="1000" spc="15" dirty="0">
                <a:solidFill>
                  <a:srgbClr val="1E6546"/>
                </a:solidFill>
                <a:latin typeface="Eras Light ITC"/>
                <a:cs typeface="Eras Light ITC"/>
              </a:rPr>
              <a:t> </a:t>
            </a:r>
            <a:r>
              <a:rPr sz="1000" spc="30" dirty="0">
                <a:solidFill>
                  <a:srgbClr val="1E6546"/>
                </a:solidFill>
                <a:latin typeface="Eras Light ITC"/>
                <a:cs typeface="Eras Light ITC"/>
              </a:rPr>
              <a:t>TABAQUISMO</a:t>
            </a:r>
            <a:endParaRPr sz="1000">
              <a:latin typeface="Eras Light ITC"/>
              <a:cs typeface="Eras Light ITC"/>
            </a:endParaRPr>
          </a:p>
          <a:p>
            <a:pPr marR="10505440" algn="ctr">
              <a:lnSpc>
                <a:spcPct val="100000"/>
              </a:lnSpc>
              <a:spcBef>
                <a:spcPts val="229"/>
              </a:spcBef>
            </a:pPr>
            <a:r>
              <a:rPr sz="1300" spc="-125" dirty="0">
                <a:solidFill>
                  <a:srgbClr val="1E6546"/>
                </a:solidFill>
                <a:latin typeface="Eras Light ITC"/>
                <a:cs typeface="Eras Light ITC"/>
              </a:rPr>
              <a:t>DE</a:t>
            </a:r>
            <a:r>
              <a:rPr sz="1300" spc="-55" dirty="0">
                <a:solidFill>
                  <a:srgbClr val="1E6546"/>
                </a:solidFill>
                <a:latin typeface="Eras Light ITC"/>
                <a:cs typeface="Eras Light ITC"/>
              </a:rPr>
              <a:t> </a:t>
            </a:r>
            <a:r>
              <a:rPr sz="1300" spc="-130" dirty="0">
                <a:solidFill>
                  <a:srgbClr val="1E6546"/>
                </a:solidFill>
                <a:latin typeface="Eras Light ITC"/>
                <a:cs typeface="Eras Light ITC"/>
              </a:rPr>
              <a:t>A</a:t>
            </a:r>
            <a:r>
              <a:rPr sz="1300" spc="-150" dirty="0">
                <a:solidFill>
                  <a:srgbClr val="1E6546"/>
                </a:solidFill>
                <a:latin typeface="Eras Light ITC"/>
                <a:cs typeface="Eras Light ITC"/>
              </a:rPr>
              <a:t>ND</a:t>
            </a:r>
            <a:r>
              <a:rPr sz="1300" spc="-135" dirty="0">
                <a:solidFill>
                  <a:srgbClr val="1E6546"/>
                </a:solidFill>
                <a:latin typeface="Eras Light ITC"/>
                <a:cs typeface="Eras Light ITC"/>
              </a:rPr>
              <a:t>A</a:t>
            </a:r>
            <a:r>
              <a:rPr sz="1300" spc="-105" dirty="0">
                <a:solidFill>
                  <a:srgbClr val="1E6546"/>
                </a:solidFill>
                <a:latin typeface="Eras Light ITC"/>
                <a:cs typeface="Eras Light ITC"/>
              </a:rPr>
              <a:t>LUCIA</a:t>
            </a:r>
            <a:endParaRPr sz="1300">
              <a:latin typeface="Eras Light ITC"/>
              <a:cs typeface="Eras Light IT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63726" y="8290259"/>
            <a:ext cx="1006487" cy="1716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63726" y="9860026"/>
            <a:ext cx="1006475" cy="932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63726" y="10709787"/>
            <a:ext cx="721673" cy="82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0793" y="1920108"/>
            <a:ext cx="4669009" cy="336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65593" y="9021519"/>
            <a:ext cx="1989736" cy="9373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8407" y="9047099"/>
            <a:ext cx="396867" cy="14018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8407" y="10666985"/>
            <a:ext cx="396867" cy="1859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3452" y="9528404"/>
            <a:ext cx="177573" cy="427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2717" y="9590544"/>
            <a:ext cx="1283074" cy="531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2717" y="10466227"/>
            <a:ext cx="1598308" cy="1578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9841" y="9565544"/>
            <a:ext cx="1201442" cy="779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79841" y="10450919"/>
            <a:ext cx="1201442" cy="18513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5854" y="9857402"/>
            <a:ext cx="402296" cy="3040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5854" y="10451203"/>
            <a:ext cx="402296" cy="15678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8891" y="10645282"/>
            <a:ext cx="796438" cy="5118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5593" y="10669230"/>
            <a:ext cx="402285" cy="5626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5593" y="11364652"/>
            <a:ext cx="402285" cy="7359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62449" y="10685460"/>
            <a:ext cx="801874" cy="4872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62449" y="11430574"/>
            <a:ext cx="801874" cy="8110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58891" y="11638590"/>
            <a:ext cx="189696" cy="5535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50357" y="12981251"/>
            <a:ext cx="3204972" cy="20028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8407" y="9946292"/>
            <a:ext cx="3251178" cy="8848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62449" y="11072982"/>
            <a:ext cx="1592880" cy="12689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8735" y="11171907"/>
            <a:ext cx="649143" cy="2596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51690" y="11981726"/>
            <a:ext cx="1916189" cy="25994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8407" y="12248939"/>
            <a:ext cx="796445" cy="93259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15621" y="12336529"/>
            <a:ext cx="339707" cy="11123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8464" y="12889158"/>
            <a:ext cx="396864" cy="12756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79419" y="12766013"/>
            <a:ext cx="4384481" cy="4155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93452" y="9865417"/>
            <a:ext cx="2161877" cy="8481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5831" y="12019102"/>
            <a:ext cx="3726396" cy="9588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17004" y="12241669"/>
            <a:ext cx="2738324" cy="6706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81280" y="12291315"/>
            <a:ext cx="135503" cy="2083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08824" y="12330890"/>
            <a:ext cx="86512" cy="13585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53632" y="9021519"/>
            <a:ext cx="3484975" cy="42255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8407" y="9021519"/>
            <a:ext cx="3061720" cy="47050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32021" y="9021519"/>
            <a:ext cx="765167" cy="33755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19708" y="9021519"/>
            <a:ext cx="996036" cy="3575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0088" y="9021519"/>
            <a:ext cx="766686" cy="28384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87131" y="9220978"/>
            <a:ext cx="1303854" cy="5726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48694" y="9527163"/>
            <a:ext cx="755515" cy="29166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27200" y="9598381"/>
            <a:ext cx="1351289" cy="29112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00230" y="9021519"/>
            <a:ext cx="683529" cy="24441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16031" y="9134070"/>
            <a:ext cx="2421418" cy="69215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92781" y="9478240"/>
            <a:ext cx="1039844" cy="25653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62070" y="9022310"/>
            <a:ext cx="1372684" cy="4191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48077" y="9021519"/>
            <a:ext cx="3561039" cy="47966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64589" y="9513227"/>
            <a:ext cx="1228191" cy="21679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69629" y="9527895"/>
            <a:ext cx="569426" cy="13127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52704" y="9577636"/>
            <a:ext cx="509414" cy="10015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35559" y="9022642"/>
            <a:ext cx="4391095" cy="69722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29251" y="9636916"/>
            <a:ext cx="464200" cy="202938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12587" y="12347054"/>
            <a:ext cx="92075" cy="127000"/>
          </a:xfrm>
          <a:custGeom>
            <a:avLst/>
            <a:gdLst/>
            <a:ahLst/>
            <a:cxnLst/>
            <a:rect l="l" t="t" r="r" b="b"/>
            <a:pathLst>
              <a:path w="92075" h="127000">
                <a:moveTo>
                  <a:pt x="18894" y="0"/>
                </a:moveTo>
                <a:lnTo>
                  <a:pt x="10655" y="2405"/>
                </a:lnTo>
                <a:lnTo>
                  <a:pt x="4138" y="7464"/>
                </a:lnTo>
                <a:lnTo>
                  <a:pt x="275" y="14823"/>
                </a:lnTo>
                <a:lnTo>
                  <a:pt x="0" y="24128"/>
                </a:lnTo>
                <a:lnTo>
                  <a:pt x="866" y="27602"/>
                </a:lnTo>
                <a:lnTo>
                  <a:pt x="15016" y="63330"/>
                </a:lnTo>
                <a:lnTo>
                  <a:pt x="41115" y="106876"/>
                </a:lnTo>
                <a:lnTo>
                  <a:pt x="71426" y="126938"/>
                </a:lnTo>
                <a:lnTo>
                  <a:pt x="81954" y="123406"/>
                </a:lnTo>
                <a:lnTo>
                  <a:pt x="90211" y="112125"/>
                </a:lnTo>
                <a:lnTo>
                  <a:pt x="91981" y="100944"/>
                </a:lnTo>
                <a:lnTo>
                  <a:pt x="88614" y="90675"/>
                </a:lnTo>
                <a:lnTo>
                  <a:pt x="80145" y="79518"/>
                </a:lnTo>
                <a:lnTo>
                  <a:pt x="72594" y="68448"/>
                </a:lnTo>
                <a:lnTo>
                  <a:pt x="65904" y="57411"/>
                </a:lnTo>
                <a:lnTo>
                  <a:pt x="60016" y="46355"/>
                </a:lnTo>
                <a:lnTo>
                  <a:pt x="54873" y="35225"/>
                </a:lnTo>
                <a:lnTo>
                  <a:pt x="50415" y="23968"/>
                </a:lnTo>
                <a:lnTo>
                  <a:pt x="44616" y="12231"/>
                </a:lnTo>
                <a:lnTo>
                  <a:pt x="36807" y="4559"/>
                </a:lnTo>
                <a:lnTo>
                  <a:pt x="27922" y="600"/>
                </a:lnTo>
                <a:lnTo>
                  <a:pt x="18894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67637" y="12259609"/>
            <a:ext cx="90805" cy="169545"/>
          </a:xfrm>
          <a:custGeom>
            <a:avLst/>
            <a:gdLst/>
            <a:ahLst/>
            <a:cxnLst/>
            <a:rect l="l" t="t" r="r" b="b"/>
            <a:pathLst>
              <a:path w="90805" h="169545">
                <a:moveTo>
                  <a:pt x="25082" y="0"/>
                </a:moveTo>
                <a:lnTo>
                  <a:pt x="15800" y="1196"/>
                </a:lnTo>
                <a:lnTo>
                  <a:pt x="7733" y="5275"/>
                </a:lnTo>
                <a:lnTo>
                  <a:pt x="2071" y="11912"/>
                </a:lnTo>
                <a:lnTo>
                  <a:pt x="0" y="20781"/>
                </a:lnTo>
                <a:lnTo>
                  <a:pt x="1606" y="28943"/>
                </a:lnTo>
                <a:lnTo>
                  <a:pt x="5977" y="40874"/>
                </a:lnTo>
                <a:lnTo>
                  <a:pt x="10275" y="52830"/>
                </a:lnTo>
                <a:lnTo>
                  <a:pt x="22722" y="88841"/>
                </a:lnTo>
                <a:lnTo>
                  <a:pt x="38281" y="137200"/>
                </a:lnTo>
                <a:lnTo>
                  <a:pt x="41987" y="149352"/>
                </a:lnTo>
                <a:lnTo>
                  <a:pt x="47377" y="159975"/>
                </a:lnTo>
                <a:lnTo>
                  <a:pt x="55147" y="166507"/>
                </a:lnTo>
                <a:lnTo>
                  <a:pt x="64180" y="169300"/>
                </a:lnTo>
                <a:lnTo>
                  <a:pt x="73363" y="168709"/>
                </a:lnTo>
                <a:lnTo>
                  <a:pt x="81582" y="165086"/>
                </a:lnTo>
                <a:lnTo>
                  <a:pt x="87720" y="158784"/>
                </a:lnTo>
                <a:lnTo>
                  <a:pt x="90665" y="150157"/>
                </a:lnTo>
                <a:lnTo>
                  <a:pt x="86979" y="136451"/>
                </a:lnTo>
                <a:lnTo>
                  <a:pt x="75791" y="97839"/>
                </a:lnTo>
                <a:lnTo>
                  <a:pt x="60397" y="50633"/>
                </a:lnTo>
                <a:lnTo>
                  <a:pt x="42537" y="7556"/>
                </a:lnTo>
                <a:lnTo>
                  <a:pt x="34390" y="2011"/>
                </a:lnTo>
                <a:lnTo>
                  <a:pt x="25082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11519" y="12479666"/>
            <a:ext cx="64769" cy="78105"/>
          </a:xfrm>
          <a:custGeom>
            <a:avLst/>
            <a:gdLst/>
            <a:ahLst/>
            <a:cxnLst/>
            <a:rect l="l" t="t" r="r" b="b"/>
            <a:pathLst>
              <a:path w="64769" h="78104">
                <a:moveTo>
                  <a:pt x="24584" y="0"/>
                </a:moveTo>
                <a:lnTo>
                  <a:pt x="0" y="27987"/>
                </a:lnTo>
                <a:lnTo>
                  <a:pt x="1545" y="39971"/>
                </a:lnTo>
                <a:lnTo>
                  <a:pt x="22705" y="71741"/>
                </a:lnTo>
                <a:lnTo>
                  <a:pt x="49231" y="77690"/>
                </a:lnTo>
                <a:lnTo>
                  <a:pt x="58581" y="73366"/>
                </a:lnTo>
                <a:lnTo>
                  <a:pt x="64275" y="59887"/>
                </a:lnTo>
                <a:lnTo>
                  <a:pt x="64568" y="47796"/>
                </a:lnTo>
                <a:lnTo>
                  <a:pt x="59777" y="38435"/>
                </a:lnTo>
                <a:lnTo>
                  <a:pt x="53358" y="34096"/>
                </a:lnTo>
                <a:lnTo>
                  <a:pt x="51901" y="33304"/>
                </a:lnTo>
                <a:lnTo>
                  <a:pt x="51491" y="33304"/>
                </a:lnTo>
                <a:lnTo>
                  <a:pt x="51040" y="32849"/>
                </a:lnTo>
                <a:lnTo>
                  <a:pt x="50728" y="32685"/>
                </a:lnTo>
                <a:lnTo>
                  <a:pt x="50119" y="32476"/>
                </a:lnTo>
                <a:lnTo>
                  <a:pt x="50026" y="32314"/>
                </a:lnTo>
                <a:lnTo>
                  <a:pt x="48924" y="31732"/>
                </a:lnTo>
                <a:lnTo>
                  <a:pt x="48677" y="31602"/>
                </a:lnTo>
                <a:lnTo>
                  <a:pt x="48827" y="31602"/>
                </a:lnTo>
                <a:lnTo>
                  <a:pt x="48588" y="30822"/>
                </a:lnTo>
                <a:lnTo>
                  <a:pt x="47554" y="30822"/>
                </a:lnTo>
                <a:lnTo>
                  <a:pt x="46561" y="24521"/>
                </a:lnTo>
                <a:lnTo>
                  <a:pt x="47034" y="24521"/>
                </a:lnTo>
                <a:lnTo>
                  <a:pt x="46495" y="14552"/>
                </a:lnTo>
                <a:lnTo>
                  <a:pt x="40232" y="3416"/>
                </a:lnTo>
                <a:lnTo>
                  <a:pt x="24584" y="0"/>
                </a:lnTo>
                <a:close/>
              </a:path>
              <a:path w="64769" h="78104">
                <a:moveTo>
                  <a:pt x="51145" y="32905"/>
                </a:moveTo>
                <a:lnTo>
                  <a:pt x="51491" y="33304"/>
                </a:lnTo>
                <a:lnTo>
                  <a:pt x="51901" y="33304"/>
                </a:lnTo>
                <a:lnTo>
                  <a:pt x="51145" y="32905"/>
                </a:lnTo>
                <a:close/>
              </a:path>
              <a:path w="64769" h="78104">
                <a:moveTo>
                  <a:pt x="51040" y="32784"/>
                </a:moveTo>
                <a:close/>
              </a:path>
              <a:path w="64769" h="78104">
                <a:moveTo>
                  <a:pt x="50953" y="32762"/>
                </a:moveTo>
                <a:close/>
              </a:path>
              <a:path w="64769" h="78104">
                <a:moveTo>
                  <a:pt x="50057" y="31857"/>
                </a:moveTo>
                <a:lnTo>
                  <a:pt x="50953" y="32762"/>
                </a:lnTo>
                <a:lnTo>
                  <a:pt x="50121" y="31897"/>
                </a:lnTo>
                <a:close/>
              </a:path>
              <a:path w="64769" h="78104">
                <a:moveTo>
                  <a:pt x="50087" y="31863"/>
                </a:moveTo>
                <a:lnTo>
                  <a:pt x="51018" y="32784"/>
                </a:lnTo>
                <a:lnTo>
                  <a:pt x="50273" y="31897"/>
                </a:lnTo>
                <a:lnTo>
                  <a:pt x="50087" y="31863"/>
                </a:lnTo>
                <a:close/>
              </a:path>
              <a:path w="64769" h="78104">
                <a:moveTo>
                  <a:pt x="49727" y="31796"/>
                </a:moveTo>
                <a:lnTo>
                  <a:pt x="50026" y="32314"/>
                </a:lnTo>
                <a:lnTo>
                  <a:pt x="50728" y="32685"/>
                </a:lnTo>
                <a:lnTo>
                  <a:pt x="50953" y="32762"/>
                </a:lnTo>
                <a:lnTo>
                  <a:pt x="50057" y="31857"/>
                </a:lnTo>
                <a:lnTo>
                  <a:pt x="49727" y="31796"/>
                </a:lnTo>
                <a:close/>
              </a:path>
              <a:path w="64769" h="78104">
                <a:moveTo>
                  <a:pt x="49340" y="31124"/>
                </a:moveTo>
                <a:lnTo>
                  <a:pt x="49996" y="31796"/>
                </a:lnTo>
                <a:lnTo>
                  <a:pt x="49340" y="31124"/>
                </a:lnTo>
                <a:close/>
              </a:path>
              <a:path w="64769" h="78104">
                <a:moveTo>
                  <a:pt x="48263" y="29135"/>
                </a:moveTo>
                <a:lnTo>
                  <a:pt x="48843" y="31632"/>
                </a:lnTo>
                <a:lnTo>
                  <a:pt x="49727" y="31796"/>
                </a:lnTo>
                <a:lnTo>
                  <a:pt x="49330" y="31124"/>
                </a:lnTo>
                <a:lnTo>
                  <a:pt x="48831" y="30621"/>
                </a:lnTo>
                <a:lnTo>
                  <a:pt x="49050" y="30621"/>
                </a:lnTo>
                <a:lnTo>
                  <a:pt x="48382" y="29462"/>
                </a:lnTo>
                <a:lnTo>
                  <a:pt x="48263" y="29135"/>
                </a:lnTo>
                <a:close/>
              </a:path>
              <a:path w="64769" h="78104">
                <a:moveTo>
                  <a:pt x="48858" y="31697"/>
                </a:moveTo>
                <a:close/>
              </a:path>
              <a:path w="64769" h="78104">
                <a:moveTo>
                  <a:pt x="47739" y="27700"/>
                </a:moveTo>
                <a:lnTo>
                  <a:pt x="47722" y="27987"/>
                </a:lnTo>
                <a:lnTo>
                  <a:pt x="48843" y="31632"/>
                </a:lnTo>
                <a:lnTo>
                  <a:pt x="48263" y="29135"/>
                </a:lnTo>
                <a:lnTo>
                  <a:pt x="47739" y="27700"/>
                </a:lnTo>
                <a:close/>
              </a:path>
              <a:path w="64769" h="78104">
                <a:moveTo>
                  <a:pt x="48827" y="31602"/>
                </a:moveTo>
                <a:lnTo>
                  <a:pt x="48677" y="31602"/>
                </a:lnTo>
                <a:lnTo>
                  <a:pt x="48836" y="31631"/>
                </a:lnTo>
                <a:close/>
              </a:path>
              <a:path w="64769" h="78104">
                <a:moveTo>
                  <a:pt x="49050" y="30621"/>
                </a:moveTo>
                <a:lnTo>
                  <a:pt x="48831" y="30621"/>
                </a:lnTo>
                <a:lnTo>
                  <a:pt x="49340" y="31124"/>
                </a:lnTo>
                <a:lnTo>
                  <a:pt x="49050" y="30621"/>
                </a:lnTo>
                <a:close/>
              </a:path>
              <a:path w="64769" h="78104">
                <a:moveTo>
                  <a:pt x="46561" y="24521"/>
                </a:moveTo>
                <a:lnTo>
                  <a:pt x="47554" y="30822"/>
                </a:lnTo>
                <a:lnTo>
                  <a:pt x="47654" y="29135"/>
                </a:lnTo>
                <a:lnTo>
                  <a:pt x="47664" y="27796"/>
                </a:lnTo>
                <a:lnTo>
                  <a:pt x="47212" y="27796"/>
                </a:lnTo>
                <a:lnTo>
                  <a:pt x="47102" y="25772"/>
                </a:lnTo>
                <a:lnTo>
                  <a:pt x="46561" y="24521"/>
                </a:lnTo>
                <a:close/>
              </a:path>
              <a:path w="64769" h="78104">
                <a:moveTo>
                  <a:pt x="47722" y="27987"/>
                </a:moveTo>
                <a:lnTo>
                  <a:pt x="47554" y="30822"/>
                </a:lnTo>
                <a:lnTo>
                  <a:pt x="48588" y="30822"/>
                </a:lnTo>
                <a:lnTo>
                  <a:pt x="47722" y="27987"/>
                </a:lnTo>
                <a:close/>
              </a:path>
              <a:path w="64769" h="78104">
                <a:moveTo>
                  <a:pt x="47763" y="27301"/>
                </a:moveTo>
                <a:lnTo>
                  <a:pt x="47844" y="27987"/>
                </a:lnTo>
                <a:lnTo>
                  <a:pt x="48263" y="29135"/>
                </a:lnTo>
                <a:lnTo>
                  <a:pt x="47921" y="27665"/>
                </a:lnTo>
                <a:lnTo>
                  <a:pt x="47763" y="27301"/>
                </a:lnTo>
                <a:close/>
              </a:path>
              <a:path w="64769" h="78104">
                <a:moveTo>
                  <a:pt x="47365" y="26674"/>
                </a:moveTo>
                <a:lnTo>
                  <a:pt x="47722" y="27987"/>
                </a:lnTo>
                <a:lnTo>
                  <a:pt x="47727" y="27665"/>
                </a:lnTo>
                <a:lnTo>
                  <a:pt x="47365" y="26674"/>
                </a:lnTo>
                <a:close/>
              </a:path>
              <a:path w="64769" h="78104">
                <a:moveTo>
                  <a:pt x="47114" y="25996"/>
                </a:moveTo>
                <a:lnTo>
                  <a:pt x="47212" y="27796"/>
                </a:lnTo>
                <a:lnTo>
                  <a:pt x="47279" y="27301"/>
                </a:lnTo>
                <a:lnTo>
                  <a:pt x="47253" y="26452"/>
                </a:lnTo>
                <a:lnTo>
                  <a:pt x="47114" y="25996"/>
                </a:lnTo>
                <a:close/>
              </a:path>
              <a:path w="64769" h="78104">
                <a:moveTo>
                  <a:pt x="47352" y="26774"/>
                </a:moveTo>
                <a:lnTo>
                  <a:pt x="47212" y="27796"/>
                </a:lnTo>
                <a:lnTo>
                  <a:pt x="47664" y="27796"/>
                </a:lnTo>
                <a:lnTo>
                  <a:pt x="47352" y="26774"/>
                </a:lnTo>
                <a:close/>
              </a:path>
              <a:path w="64769" h="78104">
                <a:moveTo>
                  <a:pt x="47396" y="26452"/>
                </a:moveTo>
                <a:lnTo>
                  <a:pt x="47402" y="26774"/>
                </a:lnTo>
                <a:lnTo>
                  <a:pt x="47739" y="27700"/>
                </a:lnTo>
                <a:lnTo>
                  <a:pt x="47763" y="27301"/>
                </a:lnTo>
                <a:lnTo>
                  <a:pt x="47396" y="26452"/>
                </a:lnTo>
                <a:close/>
              </a:path>
              <a:path w="64769" h="78104">
                <a:moveTo>
                  <a:pt x="47992" y="22110"/>
                </a:moveTo>
                <a:lnTo>
                  <a:pt x="47489" y="25772"/>
                </a:lnTo>
                <a:lnTo>
                  <a:pt x="47476" y="26637"/>
                </a:lnTo>
                <a:lnTo>
                  <a:pt x="47763" y="27301"/>
                </a:lnTo>
                <a:lnTo>
                  <a:pt x="47992" y="22110"/>
                </a:lnTo>
                <a:close/>
              </a:path>
              <a:path w="64769" h="78104">
                <a:moveTo>
                  <a:pt x="47114" y="25983"/>
                </a:moveTo>
                <a:lnTo>
                  <a:pt x="47352" y="26774"/>
                </a:lnTo>
                <a:lnTo>
                  <a:pt x="47284" y="26452"/>
                </a:lnTo>
                <a:lnTo>
                  <a:pt x="47114" y="25983"/>
                </a:lnTo>
                <a:close/>
              </a:path>
              <a:path w="64769" h="78104">
                <a:moveTo>
                  <a:pt x="47102" y="25772"/>
                </a:moveTo>
                <a:lnTo>
                  <a:pt x="47118" y="25996"/>
                </a:lnTo>
                <a:lnTo>
                  <a:pt x="47365" y="26674"/>
                </a:lnTo>
                <a:lnTo>
                  <a:pt x="47396" y="26452"/>
                </a:lnTo>
                <a:lnTo>
                  <a:pt x="47102" y="25772"/>
                </a:lnTo>
                <a:close/>
              </a:path>
              <a:path w="64769" h="78104">
                <a:moveTo>
                  <a:pt x="47111" y="25928"/>
                </a:moveTo>
                <a:close/>
              </a:path>
              <a:path w="64769" h="78104">
                <a:moveTo>
                  <a:pt x="47034" y="24521"/>
                </a:moveTo>
                <a:lnTo>
                  <a:pt x="46561" y="24521"/>
                </a:lnTo>
                <a:lnTo>
                  <a:pt x="47102" y="25772"/>
                </a:lnTo>
                <a:lnTo>
                  <a:pt x="47034" y="24521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27783" y="12487836"/>
            <a:ext cx="127000" cy="137795"/>
          </a:xfrm>
          <a:custGeom>
            <a:avLst/>
            <a:gdLst/>
            <a:ahLst/>
            <a:cxnLst/>
            <a:rect l="l" t="t" r="r" b="b"/>
            <a:pathLst>
              <a:path w="127000" h="137795">
                <a:moveTo>
                  <a:pt x="76448" y="119141"/>
                </a:moveTo>
                <a:lnTo>
                  <a:pt x="78108" y="124741"/>
                </a:lnTo>
                <a:lnTo>
                  <a:pt x="84243" y="131714"/>
                </a:lnTo>
                <a:lnTo>
                  <a:pt x="88878" y="134569"/>
                </a:lnTo>
                <a:lnTo>
                  <a:pt x="100779" y="137804"/>
                </a:lnTo>
                <a:lnTo>
                  <a:pt x="112710" y="134847"/>
                </a:lnTo>
                <a:lnTo>
                  <a:pt x="121848" y="126551"/>
                </a:lnTo>
                <a:lnTo>
                  <a:pt x="123037" y="123902"/>
                </a:lnTo>
                <a:lnTo>
                  <a:pt x="81967" y="123902"/>
                </a:lnTo>
                <a:lnTo>
                  <a:pt x="76448" y="119141"/>
                </a:lnTo>
                <a:close/>
              </a:path>
              <a:path w="127000" h="137795">
                <a:moveTo>
                  <a:pt x="102291" y="89177"/>
                </a:moveTo>
                <a:lnTo>
                  <a:pt x="75709" y="116648"/>
                </a:lnTo>
                <a:lnTo>
                  <a:pt x="76448" y="119141"/>
                </a:lnTo>
                <a:lnTo>
                  <a:pt x="81967" y="123902"/>
                </a:lnTo>
                <a:lnTo>
                  <a:pt x="84044" y="120183"/>
                </a:lnTo>
                <a:lnTo>
                  <a:pt x="80392" y="106389"/>
                </a:lnTo>
                <a:lnTo>
                  <a:pt x="79422" y="106389"/>
                </a:lnTo>
                <a:lnTo>
                  <a:pt x="79907" y="104556"/>
                </a:lnTo>
                <a:lnTo>
                  <a:pt x="80833" y="104556"/>
                </a:lnTo>
                <a:lnTo>
                  <a:pt x="89742" y="92984"/>
                </a:lnTo>
                <a:lnTo>
                  <a:pt x="88878" y="92984"/>
                </a:lnTo>
                <a:lnTo>
                  <a:pt x="90498" y="92003"/>
                </a:lnTo>
                <a:lnTo>
                  <a:pt x="111097" y="92003"/>
                </a:lnTo>
                <a:lnTo>
                  <a:pt x="102291" y="89177"/>
                </a:lnTo>
                <a:close/>
              </a:path>
              <a:path w="127000" h="137795">
                <a:moveTo>
                  <a:pt x="111097" y="92003"/>
                </a:moveTo>
                <a:lnTo>
                  <a:pt x="90498" y="92003"/>
                </a:lnTo>
                <a:lnTo>
                  <a:pt x="80144" y="105451"/>
                </a:lnTo>
                <a:lnTo>
                  <a:pt x="84044" y="120183"/>
                </a:lnTo>
                <a:lnTo>
                  <a:pt x="81967" y="123902"/>
                </a:lnTo>
                <a:lnTo>
                  <a:pt x="123037" y="123902"/>
                </a:lnTo>
                <a:lnTo>
                  <a:pt x="126594" y="115978"/>
                </a:lnTo>
                <a:lnTo>
                  <a:pt x="126174" y="104376"/>
                </a:lnTo>
                <a:lnTo>
                  <a:pt x="118130" y="92984"/>
                </a:lnTo>
                <a:lnTo>
                  <a:pt x="113181" y="92984"/>
                </a:lnTo>
                <a:lnTo>
                  <a:pt x="111834" y="92240"/>
                </a:lnTo>
                <a:lnTo>
                  <a:pt x="111097" y="92003"/>
                </a:lnTo>
                <a:close/>
              </a:path>
              <a:path w="127000" h="137795">
                <a:moveTo>
                  <a:pt x="23969" y="0"/>
                </a:moveTo>
                <a:lnTo>
                  <a:pt x="15746" y="1381"/>
                </a:lnTo>
                <a:lnTo>
                  <a:pt x="8550" y="5196"/>
                </a:lnTo>
                <a:lnTo>
                  <a:pt x="3071" y="10986"/>
                </a:lnTo>
                <a:lnTo>
                  <a:pt x="0" y="18291"/>
                </a:lnTo>
                <a:lnTo>
                  <a:pt x="26" y="26652"/>
                </a:lnTo>
                <a:lnTo>
                  <a:pt x="29778" y="66092"/>
                </a:lnTo>
                <a:lnTo>
                  <a:pt x="39596" y="74229"/>
                </a:lnTo>
                <a:lnTo>
                  <a:pt x="47408" y="81392"/>
                </a:lnTo>
                <a:lnTo>
                  <a:pt x="55735" y="93434"/>
                </a:lnTo>
                <a:lnTo>
                  <a:pt x="62051" y="103816"/>
                </a:lnTo>
                <a:lnTo>
                  <a:pt x="73116" y="116266"/>
                </a:lnTo>
                <a:lnTo>
                  <a:pt x="76448" y="119141"/>
                </a:lnTo>
                <a:lnTo>
                  <a:pt x="75709" y="116648"/>
                </a:lnTo>
                <a:lnTo>
                  <a:pt x="76546" y="108286"/>
                </a:lnTo>
                <a:lnTo>
                  <a:pt x="80122" y="100507"/>
                </a:lnTo>
                <a:lnTo>
                  <a:pt x="85937" y="94162"/>
                </a:lnTo>
                <a:lnTo>
                  <a:pt x="93493" y="90101"/>
                </a:lnTo>
                <a:lnTo>
                  <a:pt x="102291" y="89177"/>
                </a:lnTo>
                <a:lnTo>
                  <a:pt x="114204" y="89177"/>
                </a:lnTo>
                <a:lnTo>
                  <a:pt x="108497" y="84093"/>
                </a:lnTo>
                <a:lnTo>
                  <a:pt x="98970" y="70917"/>
                </a:lnTo>
                <a:lnTo>
                  <a:pt x="91514" y="60148"/>
                </a:lnTo>
                <a:lnTo>
                  <a:pt x="84884" y="51252"/>
                </a:lnTo>
                <a:lnTo>
                  <a:pt x="73196" y="40278"/>
                </a:lnTo>
                <a:lnTo>
                  <a:pt x="63267" y="31390"/>
                </a:lnTo>
                <a:lnTo>
                  <a:pt x="54900" y="23384"/>
                </a:lnTo>
                <a:lnTo>
                  <a:pt x="47896" y="15055"/>
                </a:lnTo>
                <a:lnTo>
                  <a:pt x="40734" y="6377"/>
                </a:lnTo>
                <a:lnTo>
                  <a:pt x="32528" y="1512"/>
                </a:lnTo>
                <a:lnTo>
                  <a:pt x="23969" y="0"/>
                </a:lnTo>
                <a:close/>
              </a:path>
              <a:path w="127000" h="137795">
                <a:moveTo>
                  <a:pt x="79907" y="104556"/>
                </a:moveTo>
                <a:lnTo>
                  <a:pt x="79422" y="106389"/>
                </a:lnTo>
                <a:lnTo>
                  <a:pt x="80144" y="105451"/>
                </a:lnTo>
                <a:lnTo>
                  <a:pt x="79907" y="104556"/>
                </a:lnTo>
                <a:close/>
              </a:path>
              <a:path w="127000" h="137795">
                <a:moveTo>
                  <a:pt x="80144" y="105451"/>
                </a:moveTo>
                <a:lnTo>
                  <a:pt x="79422" y="106389"/>
                </a:lnTo>
                <a:lnTo>
                  <a:pt x="80392" y="106389"/>
                </a:lnTo>
                <a:lnTo>
                  <a:pt x="80144" y="105451"/>
                </a:lnTo>
                <a:close/>
              </a:path>
              <a:path w="127000" h="137795">
                <a:moveTo>
                  <a:pt x="80833" y="104556"/>
                </a:moveTo>
                <a:lnTo>
                  <a:pt x="79907" y="104556"/>
                </a:lnTo>
                <a:lnTo>
                  <a:pt x="80144" y="105451"/>
                </a:lnTo>
                <a:lnTo>
                  <a:pt x="80833" y="104556"/>
                </a:lnTo>
                <a:close/>
              </a:path>
              <a:path w="127000" h="137795">
                <a:moveTo>
                  <a:pt x="90498" y="92003"/>
                </a:moveTo>
                <a:lnTo>
                  <a:pt x="88878" y="92984"/>
                </a:lnTo>
                <a:lnTo>
                  <a:pt x="89742" y="92984"/>
                </a:lnTo>
                <a:lnTo>
                  <a:pt x="90498" y="92003"/>
                </a:lnTo>
                <a:close/>
              </a:path>
              <a:path w="127000" h="137795">
                <a:moveTo>
                  <a:pt x="114204" y="89177"/>
                </a:moveTo>
                <a:lnTo>
                  <a:pt x="102291" y="89177"/>
                </a:lnTo>
                <a:lnTo>
                  <a:pt x="111834" y="92240"/>
                </a:lnTo>
                <a:lnTo>
                  <a:pt x="113181" y="92984"/>
                </a:lnTo>
                <a:lnTo>
                  <a:pt x="118130" y="92984"/>
                </a:lnTo>
                <a:lnTo>
                  <a:pt x="117540" y="92149"/>
                </a:lnTo>
                <a:lnTo>
                  <a:pt x="114204" y="89177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86265" y="12631643"/>
            <a:ext cx="96520" cy="93345"/>
          </a:xfrm>
          <a:custGeom>
            <a:avLst/>
            <a:gdLst/>
            <a:ahLst/>
            <a:cxnLst/>
            <a:rect l="l" t="t" r="r" b="b"/>
            <a:pathLst>
              <a:path w="96519" h="93345">
                <a:moveTo>
                  <a:pt x="53486" y="82911"/>
                </a:moveTo>
                <a:lnTo>
                  <a:pt x="56109" y="87030"/>
                </a:lnTo>
                <a:lnTo>
                  <a:pt x="66325" y="93249"/>
                </a:lnTo>
                <a:lnTo>
                  <a:pt x="78867" y="93331"/>
                </a:lnTo>
                <a:lnTo>
                  <a:pt x="89188" y="87250"/>
                </a:lnTo>
                <a:lnTo>
                  <a:pt x="91694" y="83354"/>
                </a:lnTo>
                <a:lnTo>
                  <a:pt x="55782" y="83354"/>
                </a:lnTo>
                <a:lnTo>
                  <a:pt x="53486" y="82911"/>
                </a:lnTo>
                <a:close/>
              </a:path>
              <a:path w="96519" h="93345">
                <a:moveTo>
                  <a:pt x="95827" y="76475"/>
                </a:moveTo>
                <a:lnTo>
                  <a:pt x="49387" y="76475"/>
                </a:lnTo>
                <a:lnTo>
                  <a:pt x="52827" y="81877"/>
                </a:lnTo>
                <a:lnTo>
                  <a:pt x="55782" y="83354"/>
                </a:lnTo>
                <a:lnTo>
                  <a:pt x="91694" y="83354"/>
                </a:lnTo>
                <a:lnTo>
                  <a:pt x="95808" y="76960"/>
                </a:lnTo>
                <a:lnTo>
                  <a:pt x="95827" y="76475"/>
                </a:lnTo>
                <a:close/>
              </a:path>
              <a:path w="96519" h="93345">
                <a:moveTo>
                  <a:pt x="51096" y="81011"/>
                </a:moveTo>
                <a:lnTo>
                  <a:pt x="51681" y="82563"/>
                </a:lnTo>
                <a:lnTo>
                  <a:pt x="53486" y="82911"/>
                </a:lnTo>
                <a:lnTo>
                  <a:pt x="52827" y="81877"/>
                </a:lnTo>
                <a:lnTo>
                  <a:pt x="51096" y="81011"/>
                </a:lnTo>
                <a:close/>
              </a:path>
              <a:path w="96519" h="93345">
                <a:moveTo>
                  <a:pt x="13009" y="44244"/>
                </a:moveTo>
                <a:lnTo>
                  <a:pt x="13067" y="45624"/>
                </a:lnTo>
                <a:lnTo>
                  <a:pt x="15841" y="48969"/>
                </a:lnTo>
                <a:lnTo>
                  <a:pt x="19765" y="56061"/>
                </a:lnTo>
                <a:lnTo>
                  <a:pt x="47153" y="79040"/>
                </a:lnTo>
                <a:lnTo>
                  <a:pt x="51096" y="81011"/>
                </a:lnTo>
                <a:lnTo>
                  <a:pt x="49387" y="76475"/>
                </a:lnTo>
                <a:lnTo>
                  <a:pt x="95827" y="76475"/>
                </a:lnTo>
                <a:lnTo>
                  <a:pt x="96269" y="65028"/>
                </a:lnTo>
                <a:lnTo>
                  <a:pt x="90246" y="52865"/>
                </a:lnTo>
                <a:lnTo>
                  <a:pt x="84006" y="46037"/>
                </a:lnTo>
                <a:lnTo>
                  <a:pt x="16408" y="46037"/>
                </a:lnTo>
                <a:lnTo>
                  <a:pt x="15431" y="45707"/>
                </a:lnTo>
                <a:lnTo>
                  <a:pt x="14257" y="45044"/>
                </a:lnTo>
                <a:lnTo>
                  <a:pt x="14001" y="44843"/>
                </a:lnTo>
                <a:lnTo>
                  <a:pt x="13009" y="44244"/>
                </a:lnTo>
                <a:close/>
              </a:path>
              <a:path w="96519" h="93345">
                <a:moveTo>
                  <a:pt x="15303" y="45630"/>
                </a:moveTo>
                <a:lnTo>
                  <a:pt x="15431" y="45707"/>
                </a:lnTo>
                <a:lnTo>
                  <a:pt x="16408" y="46037"/>
                </a:lnTo>
                <a:lnTo>
                  <a:pt x="15303" y="45630"/>
                </a:lnTo>
                <a:close/>
              </a:path>
              <a:path w="96519" h="93345">
                <a:moveTo>
                  <a:pt x="80134" y="42586"/>
                </a:moveTo>
                <a:lnTo>
                  <a:pt x="12070" y="42586"/>
                </a:lnTo>
                <a:lnTo>
                  <a:pt x="13323" y="44312"/>
                </a:lnTo>
                <a:lnTo>
                  <a:pt x="14001" y="44843"/>
                </a:lnTo>
                <a:lnTo>
                  <a:pt x="15303" y="45630"/>
                </a:lnTo>
                <a:lnTo>
                  <a:pt x="16408" y="46037"/>
                </a:lnTo>
                <a:lnTo>
                  <a:pt x="84006" y="46037"/>
                </a:lnTo>
                <a:lnTo>
                  <a:pt x="81921" y="43756"/>
                </a:lnTo>
                <a:lnTo>
                  <a:pt x="80134" y="42586"/>
                </a:lnTo>
                <a:close/>
              </a:path>
              <a:path w="96519" h="93345">
                <a:moveTo>
                  <a:pt x="12070" y="42586"/>
                </a:moveTo>
                <a:lnTo>
                  <a:pt x="13016" y="44016"/>
                </a:lnTo>
                <a:lnTo>
                  <a:pt x="13121" y="44312"/>
                </a:lnTo>
                <a:lnTo>
                  <a:pt x="14001" y="44843"/>
                </a:lnTo>
                <a:lnTo>
                  <a:pt x="13323" y="44312"/>
                </a:lnTo>
                <a:lnTo>
                  <a:pt x="12177" y="42680"/>
                </a:lnTo>
                <a:close/>
              </a:path>
              <a:path w="96519" h="93345">
                <a:moveTo>
                  <a:pt x="22919" y="0"/>
                </a:moveTo>
                <a:lnTo>
                  <a:pt x="13191" y="2413"/>
                </a:lnTo>
                <a:lnTo>
                  <a:pt x="5981" y="7997"/>
                </a:lnTo>
                <a:lnTo>
                  <a:pt x="1511" y="15672"/>
                </a:lnTo>
                <a:lnTo>
                  <a:pt x="0" y="24359"/>
                </a:lnTo>
                <a:lnTo>
                  <a:pt x="1679" y="32995"/>
                </a:lnTo>
                <a:lnTo>
                  <a:pt x="6739" y="40456"/>
                </a:lnTo>
                <a:lnTo>
                  <a:pt x="13009" y="44244"/>
                </a:lnTo>
                <a:lnTo>
                  <a:pt x="13016" y="44016"/>
                </a:lnTo>
                <a:lnTo>
                  <a:pt x="12070" y="42586"/>
                </a:lnTo>
                <a:lnTo>
                  <a:pt x="80134" y="42586"/>
                </a:lnTo>
                <a:lnTo>
                  <a:pt x="74033" y="38590"/>
                </a:lnTo>
                <a:lnTo>
                  <a:pt x="70983" y="37397"/>
                </a:lnTo>
                <a:lnTo>
                  <a:pt x="70182" y="37018"/>
                </a:lnTo>
                <a:lnTo>
                  <a:pt x="65771" y="37018"/>
                </a:lnTo>
                <a:lnTo>
                  <a:pt x="60617" y="32148"/>
                </a:lnTo>
                <a:lnTo>
                  <a:pt x="61949" y="32148"/>
                </a:lnTo>
                <a:lnTo>
                  <a:pt x="59518" y="28543"/>
                </a:lnTo>
                <a:lnTo>
                  <a:pt x="57224" y="24335"/>
                </a:lnTo>
                <a:lnTo>
                  <a:pt x="55770" y="21427"/>
                </a:lnTo>
                <a:lnTo>
                  <a:pt x="53962" y="18708"/>
                </a:lnTo>
                <a:lnTo>
                  <a:pt x="45486" y="8802"/>
                </a:lnTo>
                <a:lnTo>
                  <a:pt x="34945" y="1835"/>
                </a:lnTo>
                <a:lnTo>
                  <a:pt x="22919" y="0"/>
                </a:lnTo>
                <a:close/>
              </a:path>
              <a:path w="96519" h="93345">
                <a:moveTo>
                  <a:pt x="60617" y="32148"/>
                </a:moveTo>
                <a:lnTo>
                  <a:pt x="65771" y="37018"/>
                </a:lnTo>
                <a:lnTo>
                  <a:pt x="62122" y="32980"/>
                </a:lnTo>
                <a:lnTo>
                  <a:pt x="60617" y="32148"/>
                </a:lnTo>
                <a:close/>
              </a:path>
              <a:path w="96519" h="93345">
                <a:moveTo>
                  <a:pt x="62740" y="33321"/>
                </a:moveTo>
                <a:lnTo>
                  <a:pt x="63632" y="34642"/>
                </a:lnTo>
                <a:lnTo>
                  <a:pt x="65771" y="37018"/>
                </a:lnTo>
                <a:lnTo>
                  <a:pt x="70182" y="37018"/>
                </a:lnTo>
                <a:lnTo>
                  <a:pt x="65026" y="34583"/>
                </a:lnTo>
                <a:lnTo>
                  <a:pt x="62740" y="33321"/>
                </a:lnTo>
                <a:close/>
              </a:path>
              <a:path w="96519" h="93345">
                <a:moveTo>
                  <a:pt x="63628" y="34637"/>
                </a:moveTo>
                <a:close/>
              </a:path>
              <a:path w="96519" h="93345">
                <a:moveTo>
                  <a:pt x="62149" y="32995"/>
                </a:moveTo>
                <a:lnTo>
                  <a:pt x="63628" y="34637"/>
                </a:lnTo>
                <a:lnTo>
                  <a:pt x="62740" y="33321"/>
                </a:lnTo>
                <a:lnTo>
                  <a:pt x="62149" y="32995"/>
                </a:lnTo>
                <a:close/>
              </a:path>
              <a:path w="96519" h="93345">
                <a:moveTo>
                  <a:pt x="62204" y="32527"/>
                </a:moveTo>
                <a:lnTo>
                  <a:pt x="61728" y="32527"/>
                </a:lnTo>
                <a:lnTo>
                  <a:pt x="62149" y="32995"/>
                </a:lnTo>
                <a:lnTo>
                  <a:pt x="62740" y="33321"/>
                </a:lnTo>
                <a:lnTo>
                  <a:pt x="62204" y="32527"/>
                </a:lnTo>
                <a:close/>
              </a:path>
              <a:path w="96519" h="93345">
                <a:moveTo>
                  <a:pt x="61949" y="32148"/>
                </a:moveTo>
                <a:lnTo>
                  <a:pt x="60617" y="32148"/>
                </a:lnTo>
                <a:lnTo>
                  <a:pt x="62149" y="32994"/>
                </a:lnTo>
                <a:lnTo>
                  <a:pt x="61728" y="32527"/>
                </a:lnTo>
                <a:lnTo>
                  <a:pt x="62204" y="32527"/>
                </a:lnTo>
                <a:lnTo>
                  <a:pt x="61949" y="32148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57828" y="12682569"/>
            <a:ext cx="311150" cy="67310"/>
          </a:xfrm>
          <a:custGeom>
            <a:avLst/>
            <a:gdLst/>
            <a:ahLst/>
            <a:cxnLst/>
            <a:rect l="l" t="t" r="r" b="b"/>
            <a:pathLst>
              <a:path w="311150" h="67309">
                <a:moveTo>
                  <a:pt x="20228" y="0"/>
                </a:moveTo>
                <a:lnTo>
                  <a:pt x="8459" y="3991"/>
                </a:lnTo>
                <a:lnTo>
                  <a:pt x="1096" y="12496"/>
                </a:lnTo>
                <a:lnTo>
                  <a:pt x="0" y="26223"/>
                </a:lnTo>
                <a:lnTo>
                  <a:pt x="4487" y="38054"/>
                </a:lnTo>
                <a:lnTo>
                  <a:pt x="151975" y="64318"/>
                </a:lnTo>
                <a:lnTo>
                  <a:pt x="191489" y="66988"/>
                </a:lnTo>
                <a:lnTo>
                  <a:pt x="204225" y="67067"/>
                </a:lnTo>
                <a:lnTo>
                  <a:pt x="216803" y="66890"/>
                </a:lnTo>
                <a:lnTo>
                  <a:pt x="266274" y="65415"/>
                </a:lnTo>
                <a:lnTo>
                  <a:pt x="278613" y="65303"/>
                </a:lnTo>
                <a:lnTo>
                  <a:pt x="293980" y="62874"/>
                </a:lnTo>
                <a:lnTo>
                  <a:pt x="304340" y="56039"/>
                </a:lnTo>
                <a:lnTo>
                  <a:pt x="309882" y="46556"/>
                </a:lnTo>
                <a:lnTo>
                  <a:pt x="310792" y="36182"/>
                </a:lnTo>
                <a:lnTo>
                  <a:pt x="307257" y="26672"/>
                </a:lnTo>
                <a:lnTo>
                  <a:pt x="299466" y="19783"/>
                </a:lnTo>
                <a:lnTo>
                  <a:pt x="298149" y="19471"/>
                </a:lnTo>
                <a:lnTo>
                  <a:pt x="200544" y="19471"/>
                </a:lnTo>
                <a:lnTo>
                  <a:pt x="187907" y="19290"/>
                </a:lnTo>
                <a:lnTo>
                  <a:pt x="175214" y="18653"/>
                </a:lnTo>
                <a:lnTo>
                  <a:pt x="133510" y="13724"/>
                </a:lnTo>
                <a:lnTo>
                  <a:pt x="36123" y="341"/>
                </a:lnTo>
                <a:lnTo>
                  <a:pt x="20228" y="0"/>
                </a:lnTo>
                <a:close/>
              </a:path>
              <a:path w="311150" h="67309">
                <a:moveTo>
                  <a:pt x="276164" y="17185"/>
                </a:moveTo>
                <a:lnTo>
                  <a:pt x="263497" y="17414"/>
                </a:lnTo>
                <a:lnTo>
                  <a:pt x="225718" y="18908"/>
                </a:lnTo>
                <a:lnTo>
                  <a:pt x="213141" y="19307"/>
                </a:lnTo>
                <a:lnTo>
                  <a:pt x="200544" y="19471"/>
                </a:lnTo>
                <a:lnTo>
                  <a:pt x="298149" y="19471"/>
                </a:lnTo>
                <a:lnTo>
                  <a:pt x="288897" y="17275"/>
                </a:lnTo>
                <a:lnTo>
                  <a:pt x="276164" y="17185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59088" y="11865714"/>
            <a:ext cx="1316021" cy="104781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78913" y="9133492"/>
            <a:ext cx="3176328" cy="328531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32362" y="12039861"/>
            <a:ext cx="1910714" cy="141605"/>
          </a:xfrm>
          <a:custGeom>
            <a:avLst/>
            <a:gdLst/>
            <a:ahLst/>
            <a:cxnLst/>
            <a:rect l="l" t="t" r="r" b="b"/>
            <a:pathLst>
              <a:path w="1910715" h="141604">
                <a:moveTo>
                  <a:pt x="120450" y="0"/>
                </a:moveTo>
                <a:lnTo>
                  <a:pt x="0" y="121537"/>
                </a:lnTo>
                <a:lnTo>
                  <a:pt x="1910598" y="141266"/>
                </a:lnTo>
                <a:lnTo>
                  <a:pt x="1910598" y="25461"/>
                </a:lnTo>
                <a:lnTo>
                  <a:pt x="120450" y="0"/>
                </a:lnTo>
                <a:close/>
              </a:path>
            </a:pathLst>
          </a:custGeom>
          <a:solidFill>
            <a:srgbClr val="472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50207" y="12243430"/>
            <a:ext cx="2092960" cy="88900"/>
          </a:xfrm>
          <a:custGeom>
            <a:avLst/>
            <a:gdLst/>
            <a:ahLst/>
            <a:cxnLst/>
            <a:rect l="l" t="t" r="r" b="b"/>
            <a:pathLst>
              <a:path w="2092959" h="88900">
                <a:moveTo>
                  <a:pt x="79598" y="0"/>
                </a:moveTo>
                <a:lnTo>
                  <a:pt x="0" y="63676"/>
                </a:lnTo>
                <a:lnTo>
                  <a:pt x="2092751" y="88866"/>
                </a:lnTo>
                <a:lnTo>
                  <a:pt x="2064559" y="37305"/>
                </a:lnTo>
                <a:lnTo>
                  <a:pt x="79598" y="0"/>
                </a:lnTo>
                <a:close/>
              </a:path>
            </a:pathLst>
          </a:custGeom>
          <a:solidFill>
            <a:srgbClr val="815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85536" y="12307103"/>
            <a:ext cx="2258060" cy="88900"/>
          </a:xfrm>
          <a:custGeom>
            <a:avLst/>
            <a:gdLst/>
            <a:ahLst/>
            <a:cxnLst/>
            <a:rect l="l" t="t" r="r" b="b"/>
            <a:pathLst>
              <a:path w="2258059" h="88900">
                <a:moveTo>
                  <a:pt x="2257658" y="50615"/>
                </a:moveTo>
                <a:lnTo>
                  <a:pt x="65888" y="50615"/>
                </a:lnTo>
                <a:lnTo>
                  <a:pt x="140730" y="51096"/>
                </a:lnTo>
                <a:lnTo>
                  <a:pt x="2257658" y="88487"/>
                </a:lnTo>
                <a:lnTo>
                  <a:pt x="2257658" y="50615"/>
                </a:lnTo>
                <a:close/>
              </a:path>
              <a:path w="2258059" h="88900">
                <a:moveTo>
                  <a:pt x="64669" y="0"/>
                </a:moveTo>
                <a:lnTo>
                  <a:pt x="0" y="51726"/>
                </a:lnTo>
                <a:lnTo>
                  <a:pt x="17857" y="50800"/>
                </a:lnTo>
                <a:lnTo>
                  <a:pt x="2257658" y="50615"/>
                </a:lnTo>
                <a:lnTo>
                  <a:pt x="2257658" y="25189"/>
                </a:lnTo>
                <a:lnTo>
                  <a:pt x="64669" y="0"/>
                </a:lnTo>
                <a:close/>
              </a:path>
            </a:pathLst>
          </a:custGeom>
          <a:solidFill>
            <a:srgbClr val="6A3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4770" y="12065321"/>
            <a:ext cx="128905" cy="267335"/>
          </a:xfrm>
          <a:custGeom>
            <a:avLst/>
            <a:gdLst/>
            <a:ahLst/>
            <a:cxnLst/>
            <a:rect l="l" t="t" r="r" b="b"/>
            <a:pathLst>
              <a:path w="128904" h="267334">
                <a:moveTo>
                  <a:pt x="28191" y="0"/>
                </a:moveTo>
                <a:lnTo>
                  <a:pt x="0" y="215415"/>
                </a:lnTo>
                <a:lnTo>
                  <a:pt x="28203" y="265818"/>
                </a:lnTo>
                <a:lnTo>
                  <a:pt x="128429" y="266964"/>
                </a:lnTo>
                <a:lnTo>
                  <a:pt x="128429" y="21229"/>
                </a:lnTo>
                <a:lnTo>
                  <a:pt x="28191" y="0"/>
                </a:lnTo>
                <a:close/>
              </a:path>
            </a:pathLst>
          </a:custGeom>
          <a:solidFill>
            <a:srgbClr val="432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68365" y="10011228"/>
            <a:ext cx="114935" cy="2018664"/>
          </a:xfrm>
          <a:custGeom>
            <a:avLst/>
            <a:gdLst/>
            <a:ahLst/>
            <a:cxnLst/>
            <a:rect l="l" t="t" r="r" b="b"/>
            <a:pathLst>
              <a:path w="114934" h="2018665">
                <a:moveTo>
                  <a:pt x="55686" y="0"/>
                </a:moveTo>
                <a:lnTo>
                  <a:pt x="0" y="1441409"/>
                </a:lnTo>
                <a:lnTo>
                  <a:pt x="0" y="2018211"/>
                </a:lnTo>
                <a:lnTo>
                  <a:pt x="46407" y="2018211"/>
                </a:lnTo>
                <a:lnTo>
                  <a:pt x="74598" y="1519979"/>
                </a:lnTo>
                <a:lnTo>
                  <a:pt x="114469" y="11170"/>
                </a:lnTo>
                <a:lnTo>
                  <a:pt x="55686" y="0"/>
                </a:lnTo>
                <a:close/>
              </a:path>
            </a:pathLst>
          </a:custGeom>
          <a:solidFill>
            <a:srgbClr val="432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55711" y="11666306"/>
            <a:ext cx="87630" cy="420370"/>
          </a:xfrm>
          <a:custGeom>
            <a:avLst/>
            <a:gdLst/>
            <a:ahLst/>
            <a:cxnLst/>
            <a:rect l="l" t="t" r="r" b="b"/>
            <a:pathLst>
              <a:path w="87629" h="420370">
                <a:moveTo>
                  <a:pt x="87478" y="0"/>
                </a:moveTo>
                <a:lnTo>
                  <a:pt x="61693" y="106130"/>
                </a:lnTo>
                <a:lnTo>
                  <a:pt x="50792" y="151133"/>
                </a:lnTo>
                <a:lnTo>
                  <a:pt x="41139" y="191160"/>
                </a:lnTo>
                <a:lnTo>
                  <a:pt x="25336" y="257481"/>
                </a:lnTo>
                <a:lnTo>
                  <a:pt x="13801" y="307489"/>
                </a:lnTo>
                <a:lnTo>
                  <a:pt x="3451" y="357150"/>
                </a:lnTo>
                <a:lnTo>
                  <a:pt x="0" y="383572"/>
                </a:lnTo>
                <a:lnTo>
                  <a:pt x="102" y="388612"/>
                </a:lnTo>
                <a:lnTo>
                  <a:pt x="48554" y="411336"/>
                </a:lnTo>
                <a:lnTo>
                  <a:pt x="86248" y="419989"/>
                </a:lnTo>
                <a:lnTo>
                  <a:pt x="87478" y="0"/>
                </a:lnTo>
                <a:close/>
              </a:path>
            </a:pathLst>
          </a:custGeom>
          <a:solidFill>
            <a:srgbClr val="302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27127" y="11382540"/>
            <a:ext cx="151130" cy="189865"/>
          </a:xfrm>
          <a:custGeom>
            <a:avLst/>
            <a:gdLst/>
            <a:ahLst/>
            <a:cxnLst/>
            <a:rect l="l" t="t" r="r" b="b"/>
            <a:pathLst>
              <a:path w="151129" h="189865">
                <a:moveTo>
                  <a:pt x="135805" y="0"/>
                </a:moveTo>
                <a:lnTo>
                  <a:pt x="15413" y="92353"/>
                </a:lnTo>
                <a:lnTo>
                  <a:pt x="0" y="189257"/>
                </a:lnTo>
                <a:lnTo>
                  <a:pt x="150639" y="52293"/>
                </a:lnTo>
                <a:lnTo>
                  <a:pt x="135805" y="0"/>
                </a:lnTo>
                <a:close/>
              </a:path>
            </a:pathLst>
          </a:custGeom>
          <a:solidFill>
            <a:srgbClr val="5353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29822" y="12376320"/>
            <a:ext cx="229870" cy="492125"/>
          </a:xfrm>
          <a:custGeom>
            <a:avLst/>
            <a:gdLst/>
            <a:ahLst/>
            <a:cxnLst/>
            <a:rect l="l" t="t" r="r" b="b"/>
            <a:pathLst>
              <a:path w="229870" h="492125">
                <a:moveTo>
                  <a:pt x="229860" y="0"/>
                </a:moveTo>
                <a:lnTo>
                  <a:pt x="156136" y="3841"/>
                </a:lnTo>
                <a:lnTo>
                  <a:pt x="0" y="491636"/>
                </a:lnTo>
                <a:lnTo>
                  <a:pt x="99752" y="491636"/>
                </a:lnTo>
                <a:lnTo>
                  <a:pt x="229860" y="0"/>
                </a:lnTo>
                <a:close/>
              </a:path>
            </a:pathLst>
          </a:custGeom>
          <a:solidFill>
            <a:srgbClr val="683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59688" y="12161401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89" h="82550">
                <a:moveTo>
                  <a:pt x="72672" y="0"/>
                </a:moveTo>
                <a:lnTo>
                  <a:pt x="0" y="82033"/>
                </a:lnTo>
                <a:lnTo>
                  <a:pt x="97672" y="82033"/>
                </a:lnTo>
                <a:lnTo>
                  <a:pt x="97672" y="19728"/>
                </a:lnTo>
                <a:lnTo>
                  <a:pt x="72672" y="0"/>
                </a:lnTo>
                <a:close/>
              </a:path>
            </a:pathLst>
          </a:custGeom>
          <a:solidFill>
            <a:srgbClr val="331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59684" y="12376318"/>
            <a:ext cx="48895" cy="407670"/>
          </a:xfrm>
          <a:custGeom>
            <a:avLst/>
            <a:gdLst/>
            <a:ahLst/>
            <a:cxnLst/>
            <a:rect l="l" t="t" r="r" b="b"/>
            <a:pathLst>
              <a:path w="48895" h="407670">
                <a:moveTo>
                  <a:pt x="0" y="0"/>
                </a:moveTo>
                <a:lnTo>
                  <a:pt x="0" y="407060"/>
                </a:lnTo>
                <a:lnTo>
                  <a:pt x="48842" y="8297"/>
                </a:lnTo>
                <a:lnTo>
                  <a:pt x="0" y="0"/>
                </a:lnTo>
                <a:close/>
              </a:path>
            </a:pathLst>
          </a:custGeom>
          <a:solidFill>
            <a:srgbClr val="C88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29574" y="12412781"/>
            <a:ext cx="130175" cy="455295"/>
          </a:xfrm>
          <a:custGeom>
            <a:avLst/>
            <a:gdLst/>
            <a:ahLst/>
            <a:cxnLst/>
            <a:rect l="l" t="t" r="r" b="b"/>
            <a:pathLst>
              <a:path w="130175" h="455295">
                <a:moveTo>
                  <a:pt x="130107" y="0"/>
                </a:moveTo>
                <a:lnTo>
                  <a:pt x="0" y="455169"/>
                </a:lnTo>
                <a:lnTo>
                  <a:pt x="130107" y="370606"/>
                </a:lnTo>
                <a:lnTo>
                  <a:pt x="130107" y="0"/>
                </a:lnTo>
                <a:close/>
              </a:path>
            </a:pathLst>
          </a:custGeom>
          <a:solidFill>
            <a:srgbClr val="AC7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57148" y="12297464"/>
            <a:ext cx="128270" cy="701675"/>
          </a:xfrm>
          <a:custGeom>
            <a:avLst/>
            <a:gdLst/>
            <a:ahLst/>
            <a:cxnLst/>
            <a:rect l="l" t="t" r="r" b="b"/>
            <a:pathLst>
              <a:path w="128270" h="701675">
                <a:moveTo>
                  <a:pt x="36371" y="0"/>
                </a:moveTo>
                <a:lnTo>
                  <a:pt x="0" y="701685"/>
                </a:lnTo>
                <a:lnTo>
                  <a:pt x="128204" y="701685"/>
                </a:lnTo>
                <a:lnTo>
                  <a:pt x="126136" y="102826"/>
                </a:lnTo>
                <a:lnTo>
                  <a:pt x="36371" y="0"/>
                </a:lnTo>
                <a:close/>
              </a:path>
            </a:pathLst>
          </a:custGeom>
          <a:solidFill>
            <a:srgbClr val="331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14975" y="10274762"/>
            <a:ext cx="1481455" cy="1269365"/>
          </a:xfrm>
          <a:custGeom>
            <a:avLst/>
            <a:gdLst/>
            <a:ahLst/>
            <a:cxnLst/>
            <a:rect l="l" t="t" r="r" b="b"/>
            <a:pathLst>
              <a:path w="1481454" h="1269365">
                <a:moveTo>
                  <a:pt x="1481043" y="0"/>
                </a:moveTo>
                <a:lnTo>
                  <a:pt x="0" y="2848"/>
                </a:lnTo>
                <a:lnTo>
                  <a:pt x="304081" y="1256454"/>
                </a:lnTo>
                <a:lnTo>
                  <a:pt x="1419423" y="1269338"/>
                </a:lnTo>
                <a:lnTo>
                  <a:pt x="1453394" y="980470"/>
                </a:lnTo>
                <a:lnTo>
                  <a:pt x="1481043" y="0"/>
                </a:lnTo>
                <a:close/>
              </a:path>
            </a:pathLst>
          </a:custGeom>
          <a:solidFill>
            <a:srgbClr val="5D4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34397" y="10274759"/>
            <a:ext cx="80010" cy="1269365"/>
          </a:xfrm>
          <a:custGeom>
            <a:avLst/>
            <a:gdLst/>
            <a:ahLst/>
            <a:cxnLst/>
            <a:rect l="l" t="t" r="r" b="b"/>
            <a:pathLst>
              <a:path w="80009" h="1269365">
                <a:moveTo>
                  <a:pt x="79468" y="0"/>
                </a:moveTo>
                <a:lnTo>
                  <a:pt x="39740" y="47"/>
                </a:lnTo>
                <a:lnTo>
                  <a:pt x="0" y="1269338"/>
                </a:lnTo>
                <a:lnTo>
                  <a:pt x="28924" y="1269338"/>
                </a:lnTo>
                <a:lnTo>
                  <a:pt x="79468" y="0"/>
                </a:lnTo>
                <a:close/>
              </a:path>
            </a:pathLst>
          </a:custGeom>
          <a:solidFill>
            <a:srgbClr val="B49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64068" y="10014439"/>
            <a:ext cx="1701800" cy="107314"/>
          </a:xfrm>
          <a:custGeom>
            <a:avLst/>
            <a:gdLst/>
            <a:ahLst/>
            <a:cxnLst/>
            <a:rect l="l" t="t" r="r" b="b"/>
            <a:pathLst>
              <a:path w="1701800" h="107315">
                <a:moveTo>
                  <a:pt x="0" y="0"/>
                </a:moveTo>
                <a:lnTo>
                  <a:pt x="27317" y="96726"/>
                </a:lnTo>
                <a:lnTo>
                  <a:pt x="41159" y="97231"/>
                </a:lnTo>
                <a:lnTo>
                  <a:pt x="1680205" y="106975"/>
                </a:lnTo>
                <a:lnTo>
                  <a:pt x="1701494" y="3085"/>
                </a:lnTo>
                <a:lnTo>
                  <a:pt x="0" y="0"/>
                </a:lnTo>
                <a:close/>
              </a:path>
            </a:pathLst>
          </a:custGeom>
          <a:solidFill>
            <a:srgbClr val="502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91385" y="10111166"/>
            <a:ext cx="1630680" cy="59055"/>
          </a:xfrm>
          <a:custGeom>
            <a:avLst/>
            <a:gdLst/>
            <a:ahLst/>
            <a:cxnLst/>
            <a:rect l="l" t="t" r="r" b="b"/>
            <a:pathLst>
              <a:path w="1630679" h="59054">
                <a:moveTo>
                  <a:pt x="0" y="0"/>
                </a:moveTo>
                <a:lnTo>
                  <a:pt x="10201" y="58854"/>
                </a:lnTo>
                <a:lnTo>
                  <a:pt x="1626540" y="58854"/>
                </a:lnTo>
                <a:lnTo>
                  <a:pt x="1630288" y="6241"/>
                </a:lnTo>
                <a:lnTo>
                  <a:pt x="0" y="0"/>
                </a:lnTo>
                <a:close/>
              </a:path>
            </a:pathLst>
          </a:custGeom>
          <a:solidFill>
            <a:srgbClr val="B49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15973" y="10192517"/>
            <a:ext cx="1601470" cy="57785"/>
          </a:xfrm>
          <a:custGeom>
            <a:avLst/>
            <a:gdLst/>
            <a:ahLst/>
            <a:cxnLst/>
            <a:rect l="l" t="t" r="r" b="b"/>
            <a:pathLst>
              <a:path w="1601470" h="57784">
                <a:moveTo>
                  <a:pt x="1601079" y="0"/>
                </a:moveTo>
                <a:lnTo>
                  <a:pt x="0" y="5732"/>
                </a:lnTo>
                <a:lnTo>
                  <a:pt x="14586" y="57400"/>
                </a:lnTo>
                <a:lnTo>
                  <a:pt x="1594046" y="57400"/>
                </a:lnTo>
                <a:lnTo>
                  <a:pt x="1601079" y="0"/>
                </a:lnTo>
                <a:close/>
              </a:path>
            </a:pathLst>
          </a:custGeom>
          <a:solidFill>
            <a:srgbClr val="725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30566" y="10262335"/>
            <a:ext cx="1583690" cy="0"/>
          </a:xfrm>
          <a:custGeom>
            <a:avLst/>
            <a:gdLst/>
            <a:ahLst/>
            <a:cxnLst/>
            <a:rect l="l" t="t" r="r" b="b"/>
            <a:pathLst>
              <a:path w="1583690">
                <a:moveTo>
                  <a:pt x="0" y="0"/>
                </a:moveTo>
                <a:lnTo>
                  <a:pt x="1583301" y="0"/>
                </a:lnTo>
              </a:path>
            </a:pathLst>
          </a:custGeom>
          <a:ln w="24846">
            <a:solidFill>
              <a:srgbClr val="B49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41513" y="10274759"/>
            <a:ext cx="378460" cy="1258570"/>
          </a:xfrm>
          <a:custGeom>
            <a:avLst/>
            <a:gdLst/>
            <a:ahLst/>
            <a:cxnLst/>
            <a:rect l="l" t="t" r="r" b="b"/>
            <a:pathLst>
              <a:path w="378460" h="1258570">
                <a:moveTo>
                  <a:pt x="74882" y="0"/>
                </a:moveTo>
                <a:lnTo>
                  <a:pt x="0" y="0"/>
                </a:lnTo>
                <a:lnTo>
                  <a:pt x="322473" y="1258215"/>
                </a:lnTo>
                <a:lnTo>
                  <a:pt x="377970" y="1258215"/>
                </a:lnTo>
                <a:lnTo>
                  <a:pt x="74882" y="0"/>
                </a:lnTo>
                <a:close/>
              </a:path>
            </a:pathLst>
          </a:custGeom>
          <a:solidFill>
            <a:srgbClr val="B49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34388" y="10274759"/>
            <a:ext cx="80010" cy="1269365"/>
          </a:xfrm>
          <a:custGeom>
            <a:avLst/>
            <a:gdLst/>
            <a:ahLst/>
            <a:cxnLst/>
            <a:rect l="l" t="t" r="r" b="b"/>
            <a:pathLst>
              <a:path w="80009" h="1269365">
                <a:moveTo>
                  <a:pt x="79480" y="0"/>
                </a:moveTo>
                <a:lnTo>
                  <a:pt x="0" y="1269338"/>
                </a:lnTo>
                <a:lnTo>
                  <a:pt x="28924" y="1269338"/>
                </a:lnTo>
                <a:lnTo>
                  <a:pt x="79480" y="0"/>
                </a:lnTo>
                <a:close/>
              </a:path>
            </a:pathLst>
          </a:custGeom>
          <a:solidFill>
            <a:srgbClr val="B49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83844" y="9646307"/>
            <a:ext cx="693420" cy="241935"/>
          </a:xfrm>
          <a:custGeom>
            <a:avLst/>
            <a:gdLst/>
            <a:ahLst/>
            <a:cxnLst/>
            <a:rect l="l" t="t" r="r" b="b"/>
            <a:pathLst>
              <a:path w="693420" h="241934">
                <a:moveTo>
                  <a:pt x="33512" y="0"/>
                </a:moveTo>
                <a:lnTo>
                  <a:pt x="7938" y="43210"/>
                </a:lnTo>
                <a:lnTo>
                  <a:pt x="0" y="70514"/>
                </a:lnTo>
                <a:lnTo>
                  <a:pt x="548" y="79399"/>
                </a:lnTo>
                <a:lnTo>
                  <a:pt x="14288" y="127037"/>
                </a:lnTo>
                <a:lnTo>
                  <a:pt x="33854" y="165335"/>
                </a:lnTo>
                <a:lnTo>
                  <a:pt x="62320" y="195779"/>
                </a:lnTo>
                <a:lnTo>
                  <a:pt x="693223" y="241905"/>
                </a:lnTo>
                <a:lnTo>
                  <a:pt x="33512" y="0"/>
                </a:lnTo>
                <a:close/>
              </a:path>
            </a:pathLst>
          </a:custGeom>
          <a:solidFill>
            <a:srgbClr val="8C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17371" y="9632531"/>
            <a:ext cx="685800" cy="268605"/>
          </a:xfrm>
          <a:custGeom>
            <a:avLst/>
            <a:gdLst/>
            <a:ahLst/>
            <a:cxnLst/>
            <a:rect l="l" t="t" r="r" b="b"/>
            <a:pathLst>
              <a:path w="685800" h="268604">
                <a:moveTo>
                  <a:pt x="45387" y="0"/>
                </a:moveTo>
                <a:lnTo>
                  <a:pt x="7256" y="6864"/>
                </a:lnTo>
                <a:lnTo>
                  <a:pt x="0" y="13677"/>
                </a:lnTo>
                <a:lnTo>
                  <a:pt x="659703" y="255679"/>
                </a:lnTo>
                <a:lnTo>
                  <a:pt x="685377" y="268020"/>
                </a:lnTo>
                <a:lnTo>
                  <a:pt x="675117" y="208079"/>
                </a:lnTo>
                <a:lnTo>
                  <a:pt x="309735" y="64852"/>
                </a:lnTo>
                <a:lnTo>
                  <a:pt x="252062" y="43132"/>
                </a:lnTo>
                <a:lnTo>
                  <a:pt x="208835" y="27690"/>
                </a:lnTo>
                <a:lnTo>
                  <a:pt x="163543" y="13602"/>
                </a:lnTo>
                <a:lnTo>
                  <a:pt x="121548" y="5297"/>
                </a:lnTo>
                <a:lnTo>
                  <a:pt x="69410" y="314"/>
                </a:lnTo>
                <a:lnTo>
                  <a:pt x="45387" y="0"/>
                </a:lnTo>
                <a:close/>
              </a:path>
            </a:pathLst>
          </a:custGeom>
          <a:solidFill>
            <a:srgbClr val="C89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43202" y="9841432"/>
            <a:ext cx="996950" cy="268605"/>
          </a:xfrm>
          <a:custGeom>
            <a:avLst/>
            <a:gdLst/>
            <a:ahLst/>
            <a:cxnLst/>
            <a:rect l="l" t="t" r="r" b="b"/>
            <a:pathLst>
              <a:path w="996950" h="268604">
                <a:moveTo>
                  <a:pt x="749234" y="115684"/>
                </a:moveTo>
                <a:lnTo>
                  <a:pt x="184472" y="115684"/>
                </a:lnTo>
                <a:lnTo>
                  <a:pt x="194325" y="115810"/>
                </a:lnTo>
                <a:lnTo>
                  <a:pt x="204577" y="116177"/>
                </a:lnTo>
                <a:lnTo>
                  <a:pt x="215257" y="116749"/>
                </a:lnTo>
                <a:lnTo>
                  <a:pt x="226394" y="117492"/>
                </a:lnTo>
                <a:lnTo>
                  <a:pt x="304406" y="123561"/>
                </a:lnTo>
                <a:lnTo>
                  <a:pt x="335360" y="125352"/>
                </a:lnTo>
                <a:lnTo>
                  <a:pt x="351893" y="126047"/>
                </a:lnTo>
                <a:lnTo>
                  <a:pt x="369169" y="126559"/>
                </a:lnTo>
                <a:lnTo>
                  <a:pt x="388421" y="127396"/>
                </a:lnTo>
                <a:lnTo>
                  <a:pt x="432514" y="131865"/>
                </a:lnTo>
                <a:lnTo>
                  <a:pt x="472910" y="142180"/>
                </a:lnTo>
                <a:lnTo>
                  <a:pt x="502049" y="152980"/>
                </a:lnTo>
                <a:lnTo>
                  <a:pt x="509003" y="155419"/>
                </a:lnTo>
                <a:lnTo>
                  <a:pt x="517340" y="158105"/>
                </a:lnTo>
                <a:lnTo>
                  <a:pt x="526930" y="161022"/>
                </a:lnTo>
                <a:lnTo>
                  <a:pt x="647521" y="195420"/>
                </a:lnTo>
                <a:lnTo>
                  <a:pt x="676830" y="204442"/>
                </a:lnTo>
                <a:lnTo>
                  <a:pt x="717835" y="218426"/>
                </a:lnTo>
                <a:lnTo>
                  <a:pt x="763953" y="238239"/>
                </a:lnTo>
                <a:lnTo>
                  <a:pt x="774387" y="243031"/>
                </a:lnTo>
                <a:lnTo>
                  <a:pt x="819519" y="257907"/>
                </a:lnTo>
                <a:lnTo>
                  <a:pt x="912644" y="268359"/>
                </a:lnTo>
                <a:lnTo>
                  <a:pt x="996487" y="233855"/>
                </a:lnTo>
                <a:lnTo>
                  <a:pt x="868814" y="204162"/>
                </a:lnTo>
                <a:lnTo>
                  <a:pt x="836627" y="162897"/>
                </a:lnTo>
                <a:lnTo>
                  <a:pt x="749234" y="115684"/>
                </a:lnTo>
                <a:close/>
              </a:path>
              <a:path w="996950" h="268604">
                <a:moveTo>
                  <a:pt x="0" y="0"/>
                </a:moveTo>
                <a:lnTo>
                  <a:pt x="126539" y="116732"/>
                </a:lnTo>
                <a:lnTo>
                  <a:pt x="126317" y="117482"/>
                </a:lnTo>
                <a:lnTo>
                  <a:pt x="130325" y="118056"/>
                </a:lnTo>
                <a:lnTo>
                  <a:pt x="142268" y="117859"/>
                </a:lnTo>
                <a:lnTo>
                  <a:pt x="165851" y="116296"/>
                </a:lnTo>
                <a:lnTo>
                  <a:pt x="174990" y="115834"/>
                </a:lnTo>
                <a:lnTo>
                  <a:pt x="184472" y="115684"/>
                </a:lnTo>
                <a:lnTo>
                  <a:pt x="749234" y="115684"/>
                </a:lnTo>
                <a:lnTo>
                  <a:pt x="618658" y="45142"/>
                </a:lnTo>
                <a:lnTo>
                  <a:pt x="0" y="0"/>
                </a:lnTo>
                <a:close/>
              </a:path>
            </a:pathLst>
          </a:custGeom>
          <a:solidFill>
            <a:srgbClr val="A86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77074" y="9832531"/>
            <a:ext cx="561975" cy="177165"/>
          </a:xfrm>
          <a:custGeom>
            <a:avLst/>
            <a:gdLst/>
            <a:ahLst/>
            <a:cxnLst/>
            <a:rect l="l" t="t" r="r" b="b"/>
            <a:pathLst>
              <a:path w="561975" h="177165">
                <a:moveTo>
                  <a:pt x="0" y="0"/>
                </a:moveTo>
                <a:lnTo>
                  <a:pt x="10248" y="59941"/>
                </a:lnTo>
                <a:lnTo>
                  <a:pt x="211491" y="176833"/>
                </a:lnTo>
                <a:lnTo>
                  <a:pt x="561920" y="173181"/>
                </a:lnTo>
                <a:lnTo>
                  <a:pt x="535970" y="127885"/>
                </a:lnTo>
                <a:lnTo>
                  <a:pt x="276669" y="127885"/>
                </a:lnTo>
                <a:lnTo>
                  <a:pt x="281681" y="81797"/>
                </a:lnTo>
                <a:lnTo>
                  <a:pt x="431410" y="67612"/>
                </a:lnTo>
                <a:lnTo>
                  <a:pt x="269872" y="35496"/>
                </a:lnTo>
                <a:lnTo>
                  <a:pt x="211940" y="21879"/>
                </a:lnTo>
                <a:lnTo>
                  <a:pt x="0" y="0"/>
                </a:lnTo>
                <a:close/>
              </a:path>
              <a:path w="561975" h="177165">
                <a:moveTo>
                  <a:pt x="296858" y="112447"/>
                </a:moveTo>
                <a:lnTo>
                  <a:pt x="276669" y="127885"/>
                </a:lnTo>
                <a:lnTo>
                  <a:pt x="535970" y="127885"/>
                </a:lnTo>
                <a:lnTo>
                  <a:pt x="534839" y="125911"/>
                </a:lnTo>
                <a:lnTo>
                  <a:pt x="296858" y="112447"/>
                </a:lnTo>
                <a:close/>
              </a:path>
            </a:pathLst>
          </a:custGeom>
          <a:solidFill>
            <a:srgbClr val="8D6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91528" y="10000208"/>
            <a:ext cx="163830" cy="66675"/>
          </a:xfrm>
          <a:custGeom>
            <a:avLst/>
            <a:gdLst/>
            <a:ahLst/>
            <a:cxnLst/>
            <a:rect l="l" t="t" r="r" b="b"/>
            <a:pathLst>
              <a:path w="163829" h="66675">
                <a:moveTo>
                  <a:pt x="35957" y="0"/>
                </a:moveTo>
                <a:lnTo>
                  <a:pt x="0" y="9444"/>
                </a:lnTo>
                <a:lnTo>
                  <a:pt x="12825" y="38475"/>
                </a:lnTo>
                <a:lnTo>
                  <a:pt x="132424" y="66312"/>
                </a:lnTo>
                <a:lnTo>
                  <a:pt x="163370" y="3274"/>
                </a:lnTo>
                <a:lnTo>
                  <a:pt x="35957" y="0"/>
                </a:lnTo>
                <a:close/>
              </a:path>
            </a:pathLst>
          </a:custGeom>
          <a:solidFill>
            <a:srgbClr val="B47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55842" y="10002592"/>
            <a:ext cx="139700" cy="85090"/>
          </a:xfrm>
          <a:custGeom>
            <a:avLst/>
            <a:gdLst/>
            <a:ahLst/>
            <a:cxnLst/>
            <a:rect l="l" t="t" r="r" b="b"/>
            <a:pathLst>
              <a:path w="139700" h="85090">
                <a:moveTo>
                  <a:pt x="37388" y="0"/>
                </a:moveTo>
                <a:lnTo>
                  <a:pt x="0" y="39279"/>
                </a:lnTo>
                <a:lnTo>
                  <a:pt x="139162" y="84528"/>
                </a:lnTo>
                <a:lnTo>
                  <a:pt x="105071" y="42163"/>
                </a:lnTo>
                <a:lnTo>
                  <a:pt x="83854" y="24834"/>
                </a:lnTo>
                <a:lnTo>
                  <a:pt x="37388" y="0"/>
                </a:lnTo>
                <a:close/>
              </a:path>
            </a:pathLst>
          </a:custGeom>
          <a:solidFill>
            <a:srgbClr val="A26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55375" y="9819442"/>
            <a:ext cx="243840" cy="64769"/>
          </a:xfrm>
          <a:custGeom>
            <a:avLst/>
            <a:gdLst/>
            <a:ahLst/>
            <a:cxnLst/>
            <a:rect l="l" t="t" r="r" b="b"/>
            <a:pathLst>
              <a:path w="243839" h="64770">
                <a:moveTo>
                  <a:pt x="0" y="0"/>
                </a:moveTo>
                <a:lnTo>
                  <a:pt x="52045" y="56832"/>
                </a:lnTo>
                <a:lnTo>
                  <a:pt x="243808" y="64516"/>
                </a:lnTo>
                <a:lnTo>
                  <a:pt x="209214" y="45622"/>
                </a:lnTo>
                <a:lnTo>
                  <a:pt x="166256" y="25397"/>
                </a:lnTo>
                <a:lnTo>
                  <a:pt x="127017" y="16632"/>
                </a:lnTo>
                <a:lnTo>
                  <a:pt x="43418" y="5060"/>
                </a:lnTo>
                <a:lnTo>
                  <a:pt x="0" y="0"/>
                </a:lnTo>
                <a:close/>
              </a:path>
            </a:pathLst>
          </a:custGeom>
          <a:solidFill>
            <a:srgbClr val="D2A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49357" y="9794919"/>
            <a:ext cx="1403350" cy="352425"/>
          </a:xfrm>
          <a:custGeom>
            <a:avLst/>
            <a:gdLst/>
            <a:ahLst/>
            <a:cxnLst/>
            <a:rect l="l" t="t" r="r" b="b"/>
            <a:pathLst>
              <a:path w="1403350" h="352425">
                <a:moveTo>
                  <a:pt x="399989" y="271730"/>
                </a:moveTo>
                <a:lnTo>
                  <a:pt x="288170" y="271730"/>
                </a:lnTo>
                <a:lnTo>
                  <a:pt x="300232" y="284483"/>
                </a:lnTo>
                <a:lnTo>
                  <a:pt x="162674" y="284860"/>
                </a:lnTo>
                <a:lnTo>
                  <a:pt x="120479" y="286100"/>
                </a:lnTo>
                <a:lnTo>
                  <a:pt x="69288" y="290883"/>
                </a:lnTo>
                <a:lnTo>
                  <a:pt x="58792" y="303616"/>
                </a:lnTo>
                <a:lnTo>
                  <a:pt x="60189" y="311670"/>
                </a:lnTo>
                <a:lnTo>
                  <a:pt x="147968" y="339810"/>
                </a:lnTo>
                <a:lnTo>
                  <a:pt x="207356" y="345065"/>
                </a:lnTo>
                <a:lnTo>
                  <a:pt x="254183" y="348819"/>
                </a:lnTo>
                <a:lnTo>
                  <a:pt x="305001" y="351634"/>
                </a:lnTo>
                <a:lnTo>
                  <a:pt x="317705" y="351822"/>
                </a:lnTo>
                <a:lnTo>
                  <a:pt x="328686" y="351634"/>
                </a:lnTo>
                <a:lnTo>
                  <a:pt x="371587" y="342625"/>
                </a:lnTo>
                <a:lnTo>
                  <a:pt x="400910" y="317462"/>
                </a:lnTo>
                <a:lnTo>
                  <a:pt x="403324" y="294031"/>
                </a:lnTo>
                <a:lnTo>
                  <a:pt x="401789" y="280499"/>
                </a:lnTo>
                <a:lnTo>
                  <a:pt x="399989" y="271730"/>
                </a:lnTo>
                <a:close/>
              </a:path>
              <a:path w="1403350" h="352425">
                <a:moveTo>
                  <a:pt x="47510" y="214613"/>
                </a:moveTo>
                <a:lnTo>
                  <a:pt x="9790" y="237843"/>
                </a:lnTo>
                <a:lnTo>
                  <a:pt x="7770" y="241834"/>
                </a:lnTo>
                <a:lnTo>
                  <a:pt x="8873" y="245586"/>
                </a:lnTo>
                <a:lnTo>
                  <a:pt x="46095" y="263082"/>
                </a:lnTo>
                <a:lnTo>
                  <a:pt x="85797" y="274191"/>
                </a:lnTo>
                <a:lnTo>
                  <a:pt x="129676" y="277652"/>
                </a:lnTo>
                <a:lnTo>
                  <a:pt x="163070" y="278004"/>
                </a:lnTo>
                <a:lnTo>
                  <a:pt x="180083" y="277747"/>
                </a:lnTo>
                <a:lnTo>
                  <a:pt x="228749" y="275859"/>
                </a:lnTo>
                <a:lnTo>
                  <a:pt x="283795" y="272106"/>
                </a:lnTo>
                <a:lnTo>
                  <a:pt x="288170" y="271730"/>
                </a:lnTo>
                <a:lnTo>
                  <a:pt x="399989" y="271730"/>
                </a:lnTo>
                <a:lnTo>
                  <a:pt x="385418" y="224755"/>
                </a:lnTo>
                <a:lnTo>
                  <a:pt x="383593" y="220275"/>
                </a:lnTo>
                <a:lnTo>
                  <a:pt x="220585" y="220275"/>
                </a:lnTo>
                <a:lnTo>
                  <a:pt x="47510" y="214613"/>
                </a:lnTo>
                <a:close/>
              </a:path>
              <a:path w="1403350" h="352425">
                <a:moveTo>
                  <a:pt x="397870" y="159761"/>
                </a:moveTo>
                <a:lnTo>
                  <a:pt x="244036" y="159761"/>
                </a:lnTo>
                <a:lnTo>
                  <a:pt x="262561" y="160643"/>
                </a:lnTo>
                <a:lnTo>
                  <a:pt x="289629" y="207899"/>
                </a:lnTo>
                <a:lnTo>
                  <a:pt x="220585" y="220275"/>
                </a:lnTo>
                <a:lnTo>
                  <a:pt x="383593" y="220275"/>
                </a:lnTo>
                <a:lnTo>
                  <a:pt x="367810" y="185152"/>
                </a:lnTo>
                <a:lnTo>
                  <a:pt x="397870" y="159761"/>
                </a:lnTo>
                <a:close/>
              </a:path>
              <a:path w="1403350" h="352425">
                <a:moveTo>
                  <a:pt x="44786" y="103597"/>
                </a:moveTo>
                <a:lnTo>
                  <a:pt x="7445" y="124689"/>
                </a:lnTo>
                <a:lnTo>
                  <a:pt x="0" y="151398"/>
                </a:lnTo>
                <a:lnTo>
                  <a:pt x="1382" y="161567"/>
                </a:lnTo>
                <a:lnTo>
                  <a:pt x="40076" y="169316"/>
                </a:lnTo>
                <a:lnTo>
                  <a:pt x="70275" y="170183"/>
                </a:lnTo>
                <a:lnTo>
                  <a:pt x="86960" y="170050"/>
                </a:lnTo>
                <a:lnTo>
                  <a:pt x="156758" y="166988"/>
                </a:lnTo>
                <a:lnTo>
                  <a:pt x="203298" y="163520"/>
                </a:lnTo>
                <a:lnTo>
                  <a:pt x="244036" y="159761"/>
                </a:lnTo>
                <a:lnTo>
                  <a:pt x="397870" y="159761"/>
                </a:lnTo>
                <a:lnTo>
                  <a:pt x="422999" y="138536"/>
                </a:lnTo>
                <a:lnTo>
                  <a:pt x="624088" y="117366"/>
                </a:lnTo>
                <a:lnTo>
                  <a:pt x="116140" y="117366"/>
                </a:lnTo>
                <a:lnTo>
                  <a:pt x="91179" y="111775"/>
                </a:lnTo>
                <a:lnTo>
                  <a:pt x="71559" y="107605"/>
                </a:lnTo>
                <a:lnTo>
                  <a:pt x="56390" y="104874"/>
                </a:lnTo>
                <a:lnTo>
                  <a:pt x="44786" y="103597"/>
                </a:lnTo>
                <a:close/>
              </a:path>
              <a:path w="1403350" h="352425">
                <a:moveTo>
                  <a:pt x="1402254" y="83347"/>
                </a:moveTo>
                <a:lnTo>
                  <a:pt x="1183042" y="83347"/>
                </a:lnTo>
                <a:lnTo>
                  <a:pt x="1351046" y="96184"/>
                </a:lnTo>
                <a:lnTo>
                  <a:pt x="1381661" y="135664"/>
                </a:lnTo>
                <a:lnTo>
                  <a:pt x="1390217" y="116909"/>
                </a:lnTo>
                <a:lnTo>
                  <a:pt x="1396527" y="102233"/>
                </a:lnTo>
                <a:lnTo>
                  <a:pt x="1400670" y="90650"/>
                </a:lnTo>
                <a:lnTo>
                  <a:pt x="1402254" y="83347"/>
                </a:lnTo>
                <a:close/>
              </a:path>
              <a:path w="1403350" h="352425">
                <a:moveTo>
                  <a:pt x="213126" y="19700"/>
                </a:moveTo>
                <a:lnTo>
                  <a:pt x="174303" y="23027"/>
                </a:lnTo>
                <a:lnTo>
                  <a:pt x="129021" y="31344"/>
                </a:lnTo>
                <a:lnTo>
                  <a:pt x="93550" y="43825"/>
                </a:lnTo>
                <a:lnTo>
                  <a:pt x="144095" y="53807"/>
                </a:lnTo>
                <a:lnTo>
                  <a:pt x="205774" y="62472"/>
                </a:lnTo>
                <a:lnTo>
                  <a:pt x="286744" y="78299"/>
                </a:lnTo>
                <a:lnTo>
                  <a:pt x="339984" y="100037"/>
                </a:lnTo>
                <a:lnTo>
                  <a:pt x="236626" y="107732"/>
                </a:lnTo>
                <a:lnTo>
                  <a:pt x="171483" y="117366"/>
                </a:lnTo>
                <a:lnTo>
                  <a:pt x="624088" y="117366"/>
                </a:lnTo>
                <a:lnTo>
                  <a:pt x="1183042" y="83347"/>
                </a:lnTo>
                <a:lnTo>
                  <a:pt x="1402254" y="83347"/>
                </a:lnTo>
                <a:lnTo>
                  <a:pt x="1402725" y="81176"/>
                </a:lnTo>
                <a:lnTo>
                  <a:pt x="1402751" y="72732"/>
                </a:lnTo>
                <a:lnTo>
                  <a:pt x="339984" y="72732"/>
                </a:lnTo>
                <a:lnTo>
                  <a:pt x="299976" y="51827"/>
                </a:lnTo>
                <a:lnTo>
                  <a:pt x="258073" y="31409"/>
                </a:lnTo>
                <a:lnTo>
                  <a:pt x="221264" y="20289"/>
                </a:lnTo>
                <a:lnTo>
                  <a:pt x="213126" y="19700"/>
                </a:lnTo>
                <a:close/>
              </a:path>
              <a:path w="1403350" h="352425">
                <a:moveTo>
                  <a:pt x="1262501" y="0"/>
                </a:moveTo>
                <a:lnTo>
                  <a:pt x="960435" y="11893"/>
                </a:lnTo>
                <a:lnTo>
                  <a:pt x="918535" y="14894"/>
                </a:lnTo>
                <a:lnTo>
                  <a:pt x="883382" y="20604"/>
                </a:lnTo>
                <a:lnTo>
                  <a:pt x="874088" y="22087"/>
                </a:lnTo>
                <a:lnTo>
                  <a:pt x="858556" y="24048"/>
                </a:lnTo>
                <a:lnTo>
                  <a:pt x="811681" y="29162"/>
                </a:lnTo>
                <a:lnTo>
                  <a:pt x="339984" y="72732"/>
                </a:lnTo>
                <a:lnTo>
                  <a:pt x="1402751" y="72732"/>
                </a:lnTo>
                <a:lnTo>
                  <a:pt x="1383682" y="34354"/>
                </a:lnTo>
                <a:lnTo>
                  <a:pt x="1342240" y="13018"/>
                </a:lnTo>
                <a:lnTo>
                  <a:pt x="1293662" y="2939"/>
                </a:lnTo>
                <a:lnTo>
                  <a:pt x="1269437" y="440"/>
                </a:lnTo>
                <a:lnTo>
                  <a:pt x="1262501" y="0"/>
                </a:lnTo>
                <a:close/>
              </a:path>
            </a:pathLst>
          </a:custGeom>
          <a:solidFill>
            <a:srgbClr val="C18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50075" y="9841939"/>
            <a:ext cx="389255" cy="79375"/>
          </a:xfrm>
          <a:custGeom>
            <a:avLst/>
            <a:gdLst/>
            <a:ahLst/>
            <a:cxnLst/>
            <a:rect l="l" t="t" r="r" b="b"/>
            <a:pathLst>
              <a:path w="389254" h="79375">
                <a:moveTo>
                  <a:pt x="192318" y="0"/>
                </a:moveTo>
                <a:lnTo>
                  <a:pt x="0" y="10331"/>
                </a:lnTo>
                <a:lnTo>
                  <a:pt x="203453" y="53203"/>
                </a:lnTo>
                <a:lnTo>
                  <a:pt x="105733" y="59385"/>
                </a:lnTo>
                <a:lnTo>
                  <a:pt x="251089" y="79007"/>
                </a:lnTo>
                <a:lnTo>
                  <a:pt x="388916" y="34172"/>
                </a:lnTo>
                <a:lnTo>
                  <a:pt x="192318" y="0"/>
                </a:lnTo>
                <a:close/>
              </a:path>
            </a:pathLst>
          </a:custGeom>
          <a:solidFill>
            <a:srgbClr val="926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10206" y="9876104"/>
            <a:ext cx="179705" cy="39370"/>
          </a:xfrm>
          <a:custGeom>
            <a:avLst/>
            <a:gdLst/>
            <a:ahLst/>
            <a:cxnLst/>
            <a:rect l="l" t="t" r="r" b="b"/>
            <a:pathLst>
              <a:path w="179704" h="39370">
                <a:moveTo>
                  <a:pt x="125887" y="0"/>
                </a:moveTo>
                <a:lnTo>
                  <a:pt x="0" y="39066"/>
                </a:lnTo>
                <a:lnTo>
                  <a:pt x="179138" y="21737"/>
                </a:lnTo>
                <a:lnTo>
                  <a:pt x="125887" y="0"/>
                </a:lnTo>
                <a:close/>
              </a:path>
            </a:pathLst>
          </a:custGeom>
          <a:solidFill>
            <a:srgbClr val="7B4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17053" y="9876104"/>
            <a:ext cx="1012190" cy="254635"/>
          </a:xfrm>
          <a:custGeom>
            <a:avLst/>
            <a:gdLst/>
            <a:ahLst/>
            <a:cxnLst/>
            <a:rect l="l" t="t" r="r" b="b"/>
            <a:pathLst>
              <a:path w="1012190" h="254634">
                <a:moveTo>
                  <a:pt x="57884" y="229661"/>
                </a:moveTo>
                <a:lnTo>
                  <a:pt x="29787" y="246373"/>
                </a:lnTo>
                <a:lnTo>
                  <a:pt x="24391" y="254151"/>
                </a:lnTo>
                <a:lnTo>
                  <a:pt x="33557" y="252338"/>
                </a:lnTo>
                <a:lnTo>
                  <a:pt x="58156" y="231240"/>
                </a:lnTo>
                <a:lnTo>
                  <a:pt x="57884" y="229661"/>
                </a:lnTo>
                <a:close/>
              </a:path>
              <a:path w="1012190" h="254634">
                <a:moveTo>
                  <a:pt x="0" y="106644"/>
                </a:moveTo>
                <a:lnTo>
                  <a:pt x="25132" y="154061"/>
                </a:lnTo>
                <a:lnTo>
                  <a:pt x="43014" y="189315"/>
                </a:lnTo>
                <a:lnTo>
                  <a:pt x="57884" y="229661"/>
                </a:lnTo>
                <a:lnTo>
                  <a:pt x="175710" y="159576"/>
                </a:lnTo>
                <a:lnTo>
                  <a:pt x="568669" y="136313"/>
                </a:lnTo>
                <a:lnTo>
                  <a:pt x="915751" y="136313"/>
                </a:lnTo>
                <a:lnTo>
                  <a:pt x="920420" y="118121"/>
                </a:lnTo>
                <a:lnTo>
                  <a:pt x="109882" y="118121"/>
                </a:lnTo>
                <a:lnTo>
                  <a:pt x="0" y="106644"/>
                </a:lnTo>
                <a:close/>
              </a:path>
              <a:path w="1012190" h="254634">
                <a:moveTo>
                  <a:pt x="915751" y="136313"/>
                </a:moveTo>
                <a:lnTo>
                  <a:pt x="568669" y="136313"/>
                </a:lnTo>
                <a:lnTo>
                  <a:pt x="740090" y="142093"/>
                </a:lnTo>
                <a:lnTo>
                  <a:pt x="737347" y="187011"/>
                </a:lnTo>
                <a:lnTo>
                  <a:pt x="902739" y="187011"/>
                </a:lnTo>
                <a:lnTo>
                  <a:pt x="915751" y="136313"/>
                </a:lnTo>
                <a:close/>
              </a:path>
              <a:path w="1012190" h="254634">
                <a:moveTo>
                  <a:pt x="825055" y="0"/>
                </a:moveTo>
                <a:lnTo>
                  <a:pt x="593729" y="51584"/>
                </a:lnTo>
                <a:lnTo>
                  <a:pt x="310369" y="76962"/>
                </a:lnTo>
                <a:lnTo>
                  <a:pt x="109882" y="118121"/>
                </a:lnTo>
                <a:lnTo>
                  <a:pt x="920420" y="118121"/>
                </a:lnTo>
                <a:lnTo>
                  <a:pt x="923366" y="106644"/>
                </a:lnTo>
                <a:lnTo>
                  <a:pt x="1012043" y="51584"/>
                </a:lnTo>
                <a:lnTo>
                  <a:pt x="983343" y="12104"/>
                </a:lnTo>
                <a:lnTo>
                  <a:pt x="825055" y="0"/>
                </a:lnTo>
                <a:close/>
              </a:path>
            </a:pathLst>
          </a:custGeom>
          <a:solidFill>
            <a:srgbClr val="9D6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17398" y="9876104"/>
            <a:ext cx="824865" cy="120014"/>
          </a:xfrm>
          <a:custGeom>
            <a:avLst/>
            <a:gdLst/>
            <a:ahLst/>
            <a:cxnLst/>
            <a:rect l="l" t="t" r="r" b="b"/>
            <a:pathLst>
              <a:path w="824865" h="120015">
                <a:moveTo>
                  <a:pt x="824706" y="0"/>
                </a:moveTo>
                <a:lnTo>
                  <a:pt x="54959" y="51584"/>
                </a:lnTo>
                <a:lnTo>
                  <a:pt x="0" y="106739"/>
                </a:lnTo>
                <a:lnTo>
                  <a:pt x="2662" y="107454"/>
                </a:lnTo>
                <a:lnTo>
                  <a:pt x="48718" y="116127"/>
                </a:lnTo>
                <a:lnTo>
                  <a:pt x="94753" y="119450"/>
                </a:lnTo>
                <a:lnTo>
                  <a:pt x="111867" y="119250"/>
                </a:lnTo>
                <a:lnTo>
                  <a:pt x="129503" y="118121"/>
                </a:lnTo>
                <a:lnTo>
                  <a:pt x="147446" y="115897"/>
                </a:lnTo>
                <a:lnTo>
                  <a:pt x="165480" y="112412"/>
                </a:lnTo>
                <a:lnTo>
                  <a:pt x="180924" y="108876"/>
                </a:lnTo>
                <a:lnTo>
                  <a:pt x="188197" y="107283"/>
                </a:lnTo>
                <a:lnTo>
                  <a:pt x="260680" y="95154"/>
                </a:lnTo>
                <a:lnTo>
                  <a:pt x="593392" y="51584"/>
                </a:lnTo>
                <a:lnTo>
                  <a:pt x="824706" y="0"/>
                </a:lnTo>
                <a:close/>
              </a:path>
            </a:pathLst>
          </a:custGeom>
          <a:solidFill>
            <a:srgbClr val="AD7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56329" y="9923151"/>
            <a:ext cx="274955" cy="238760"/>
          </a:xfrm>
          <a:custGeom>
            <a:avLst/>
            <a:gdLst/>
            <a:ahLst/>
            <a:cxnLst/>
            <a:rect l="l" t="t" r="r" b="b"/>
            <a:pathLst>
              <a:path w="274954" h="238759">
                <a:moveTo>
                  <a:pt x="269218" y="0"/>
                </a:moveTo>
                <a:lnTo>
                  <a:pt x="261196" y="4538"/>
                </a:lnTo>
                <a:lnTo>
                  <a:pt x="260518" y="6202"/>
                </a:lnTo>
                <a:lnTo>
                  <a:pt x="259712" y="7796"/>
                </a:lnTo>
                <a:lnTo>
                  <a:pt x="225151" y="30414"/>
                </a:lnTo>
                <a:lnTo>
                  <a:pt x="186375" y="50229"/>
                </a:lnTo>
                <a:lnTo>
                  <a:pt x="0" y="142187"/>
                </a:lnTo>
                <a:lnTo>
                  <a:pt x="34988" y="238748"/>
                </a:lnTo>
                <a:lnTo>
                  <a:pt x="176384" y="136454"/>
                </a:lnTo>
                <a:lnTo>
                  <a:pt x="274695" y="4538"/>
                </a:lnTo>
                <a:lnTo>
                  <a:pt x="269218" y="0"/>
                </a:lnTo>
                <a:close/>
              </a:path>
            </a:pathLst>
          </a:custGeom>
          <a:solidFill>
            <a:srgbClr val="683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27176" y="10015063"/>
            <a:ext cx="403225" cy="32384"/>
          </a:xfrm>
          <a:custGeom>
            <a:avLst/>
            <a:gdLst/>
            <a:ahLst/>
            <a:cxnLst/>
            <a:rect l="l" t="t" r="r" b="b"/>
            <a:pathLst>
              <a:path w="403225" h="32384">
                <a:moveTo>
                  <a:pt x="402888" y="0"/>
                </a:moveTo>
                <a:lnTo>
                  <a:pt x="0" y="20614"/>
                </a:lnTo>
                <a:lnTo>
                  <a:pt x="402888" y="32175"/>
                </a:lnTo>
                <a:lnTo>
                  <a:pt x="402888" y="0"/>
                </a:lnTo>
                <a:close/>
              </a:path>
            </a:pathLst>
          </a:custGeom>
          <a:solidFill>
            <a:srgbClr val="0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66313" y="9966799"/>
            <a:ext cx="289560" cy="52705"/>
          </a:xfrm>
          <a:custGeom>
            <a:avLst/>
            <a:gdLst/>
            <a:ahLst/>
            <a:cxnLst/>
            <a:rect l="l" t="t" r="r" b="b"/>
            <a:pathLst>
              <a:path w="289559" h="52704">
                <a:moveTo>
                  <a:pt x="220812" y="0"/>
                </a:moveTo>
                <a:lnTo>
                  <a:pt x="214262" y="120"/>
                </a:lnTo>
                <a:lnTo>
                  <a:pt x="4409" y="6452"/>
                </a:lnTo>
                <a:lnTo>
                  <a:pt x="1205" y="6452"/>
                </a:lnTo>
                <a:lnTo>
                  <a:pt x="41466" y="36487"/>
                </a:lnTo>
                <a:lnTo>
                  <a:pt x="169859" y="52457"/>
                </a:lnTo>
                <a:lnTo>
                  <a:pt x="287721" y="52480"/>
                </a:lnTo>
                <a:lnTo>
                  <a:pt x="289246" y="49667"/>
                </a:lnTo>
                <a:lnTo>
                  <a:pt x="265049" y="12728"/>
                </a:lnTo>
                <a:lnTo>
                  <a:pt x="265546" y="10612"/>
                </a:lnTo>
                <a:lnTo>
                  <a:pt x="268942" y="8681"/>
                </a:lnTo>
                <a:lnTo>
                  <a:pt x="270856" y="5615"/>
                </a:lnTo>
                <a:lnTo>
                  <a:pt x="264985" y="2513"/>
                </a:lnTo>
                <a:lnTo>
                  <a:pt x="245599" y="328"/>
                </a:lnTo>
                <a:lnTo>
                  <a:pt x="242838" y="193"/>
                </a:lnTo>
                <a:lnTo>
                  <a:pt x="220812" y="0"/>
                </a:lnTo>
                <a:close/>
              </a:path>
            </a:pathLst>
          </a:custGeom>
          <a:solidFill>
            <a:srgbClr val="C18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00694" y="1418687"/>
            <a:ext cx="3570604" cy="1193165"/>
          </a:xfrm>
          <a:custGeom>
            <a:avLst/>
            <a:gdLst/>
            <a:ahLst/>
            <a:cxnLst/>
            <a:rect l="l" t="t" r="r" b="b"/>
            <a:pathLst>
              <a:path w="3570604" h="1193164">
                <a:moveTo>
                  <a:pt x="3531712" y="959451"/>
                </a:moveTo>
                <a:lnTo>
                  <a:pt x="663865" y="959451"/>
                </a:lnTo>
                <a:lnTo>
                  <a:pt x="745196" y="959677"/>
                </a:lnTo>
                <a:lnTo>
                  <a:pt x="826913" y="960970"/>
                </a:lnTo>
                <a:lnTo>
                  <a:pt x="908187" y="963255"/>
                </a:lnTo>
                <a:lnTo>
                  <a:pt x="988190" y="966461"/>
                </a:lnTo>
                <a:lnTo>
                  <a:pt x="1066093" y="970512"/>
                </a:lnTo>
                <a:lnTo>
                  <a:pt x="1141067" y="975336"/>
                </a:lnTo>
                <a:lnTo>
                  <a:pt x="1212284" y="980859"/>
                </a:lnTo>
                <a:lnTo>
                  <a:pt x="1278916" y="987007"/>
                </a:lnTo>
                <a:lnTo>
                  <a:pt x="1450056" y="1005623"/>
                </a:lnTo>
                <a:lnTo>
                  <a:pt x="1544861" y="1017667"/>
                </a:lnTo>
                <a:lnTo>
                  <a:pt x="1628825" y="1029874"/>
                </a:lnTo>
                <a:lnTo>
                  <a:pt x="1667971" y="1036161"/>
                </a:lnTo>
                <a:lnTo>
                  <a:pt x="1743049" y="1049348"/>
                </a:lnTo>
                <a:lnTo>
                  <a:pt x="1817121" y="1063678"/>
                </a:lnTo>
                <a:lnTo>
                  <a:pt x="2287913" y="1161715"/>
                </a:lnTo>
                <a:lnTo>
                  <a:pt x="2334753" y="1170505"/>
                </a:lnTo>
                <a:lnTo>
                  <a:pt x="2378910" y="1177935"/>
                </a:lnTo>
                <a:lnTo>
                  <a:pt x="2421425" y="1183949"/>
                </a:lnTo>
                <a:lnTo>
                  <a:pt x="2463339" y="1188492"/>
                </a:lnTo>
                <a:lnTo>
                  <a:pt x="2505694" y="1191508"/>
                </a:lnTo>
                <a:lnTo>
                  <a:pt x="2549531" y="1192942"/>
                </a:lnTo>
                <a:lnTo>
                  <a:pt x="2595890" y="1192740"/>
                </a:lnTo>
                <a:lnTo>
                  <a:pt x="2645812" y="1190846"/>
                </a:lnTo>
                <a:lnTo>
                  <a:pt x="2700339" y="1187205"/>
                </a:lnTo>
                <a:lnTo>
                  <a:pt x="2760511" y="1181761"/>
                </a:lnTo>
                <a:lnTo>
                  <a:pt x="2827370" y="1174461"/>
                </a:lnTo>
                <a:lnTo>
                  <a:pt x="2901956" y="1165247"/>
                </a:lnTo>
                <a:lnTo>
                  <a:pt x="3570050" y="1066712"/>
                </a:lnTo>
                <a:lnTo>
                  <a:pt x="3531712" y="959451"/>
                </a:lnTo>
                <a:close/>
              </a:path>
              <a:path w="3570604" h="1193164">
                <a:moveTo>
                  <a:pt x="650766" y="0"/>
                </a:moveTo>
                <a:lnTo>
                  <a:pt x="596185" y="197"/>
                </a:lnTo>
                <a:lnTo>
                  <a:pt x="549806" y="1418"/>
                </a:lnTo>
                <a:lnTo>
                  <a:pt x="507842" y="4694"/>
                </a:lnTo>
                <a:lnTo>
                  <a:pt x="466506" y="11054"/>
                </a:lnTo>
                <a:lnTo>
                  <a:pt x="422010" y="21527"/>
                </a:lnTo>
                <a:lnTo>
                  <a:pt x="370569" y="37145"/>
                </a:lnTo>
                <a:lnTo>
                  <a:pt x="308394" y="58937"/>
                </a:lnTo>
                <a:lnTo>
                  <a:pt x="231699" y="87933"/>
                </a:lnTo>
                <a:lnTo>
                  <a:pt x="19601" y="171656"/>
                </a:lnTo>
                <a:lnTo>
                  <a:pt x="16950" y="236384"/>
                </a:lnTo>
                <a:lnTo>
                  <a:pt x="15359" y="277101"/>
                </a:lnTo>
                <a:lnTo>
                  <a:pt x="13388" y="329612"/>
                </a:lnTo>
                <a:lnTo>
                  <a:pt x="11250" y="389319"/>
                </a:lnTo>
                <a:lnTo>
                  <a:pt x="9046" y="454590"/>
                </a:lnTo>
                <a:lnTo>
                  <a:pt x="6876" y="523792"/>
                </a:lnTo>
                <a:lnTo>
                  <a:pt x="4838" y="595293"/>
                </a:lnTo>
                <a:lnTo>
                  <a:pt x="3032" y="667460"/>
                </a:lnTo>
                <a:lnTo>
                  <a:pt x="1557" y="738662"/>
                </a:lnTo>
                <a:lnTo>
                  <a:pt x="513" y="807267"/>
                </a:lnTo>
                <a:lnTo>
                  <a:pt x="0" y="871641"/>
                </a:lnTo>
                <a:lnTo>
                  <a:pt x="115" y="930153"/>
                </a:lnTo>
                <a:lnTo>
                  <a:pt x="961" y="981170"/>
                </a:lnTo>
                <a:lnTo>
                  <a:pt x="2634" y="1023061"/>
                </a:lnTo>
                <a:lnTo>
                  <a:pt x="8864" y="1072934"/>
                </a:lnTo>
                <a:lnTo>
                  <a:pt x="13619" y="1077651"/>
                </a:lnTo>
                <a:lnTo>
                  <a:pt x="19601" y="1066712"/>
                </a:lnTo>
                <a:lnTo>
                  <a:pt x="31671" y="1048401"/>
                </a:lnTo>
                <a:lnTo>
                  <a:pt x="85970" y="1017553"/>
                </a:lnTo>
                <a:lnTo>
                  <a:pt x="126541" y="1004869"/>
                </a:lnTo>
                <a:lnTo>
                  <a:pt x="174956" y="993914"/>
                </a:lnTo>
                <a:lnTo>
                  <a:pt x="230385" y="984613"/>
                </a:lnTo>
                <a:lnTo>
                  <a:pt x="292000" y="976895"/>
                </a:lnTo>
                <a:lnTo>
                  <a:pt x="358972" y="970684"/>
                </a:lnTo>
                <a:lnTo>
                  <a:pt x="430474" y="965908"/>
                </a:lnTo>
                <a:lnTo>
                  <a:pt x="505676" y="962493"/>
                </a:lnTo>
                <a:lnTo>
                  <a:pt x="583749" y="960365"/>
                </a:lnTo>
                <a:lnTo>
                  <a:pt x="663865" y="959451"/>
                </a:lnTo>
                <a:lnTo>
                  <a:pt x="3531712" y="959451"/>
                </a:lnTo>
                <a:lnTo>
                  <a:pt x="3423897" y="657803"/>
                </a:lnTo>
                <a:lnTo>
                  <a:pt x="3422834" y="657803"/>
                </a:lnTo>
                <a:lnTo>
                  <a:pt x="3423234" y="655992"/>
                </a:lnTo>
                <a:lnTo>
                  <a:pt x="3511824" y="270235"/>
                </a:lnTo>
                <a:lnTo>
                  <a:pt x="3081106" y="270235"/>
                </a:lnTo>
                <a:lnTo>
                  <a:pt x="3003507" y="269005"/>
                </a:lnTo>
                <a:lnTo>
                  <a:pt x="2923858" y="265912"/>
                </a:lnTo>
                <a:lnTo>
                  <a:pt x="2842942" y="261302"/>
                </a:lnTo>
                <a:lnTo>
                  <a:pt x="2761539" y="255520"/>
                </a:lnTo>
                <a:lnTo>
                  <a:pt x="2306612" y="215513"/>
                </a:lnTo>
                <a:lnTo>
                  <a:pt x="2243660" y="211178"/>
                </a:lnTo>
                <a:lnTo>
                  <a:pt x="2130012" y="205257"/>
                </a:lnTo>
                <a:lnTo>
                  <a:pt x="2069019" y="199608"/>
                </a:lnTo>
                <a:lnTo>
                  <a:pt x="2003887" y="191768"/>
                </a:lnTo>
                <a:lnTo>
                  <a:pt x="1935016" y="182022"/>
                </a:lnTo>
                <a:lnTo>
                  <a:pt x="1862806" y="170656"/>
                </a:lnTo>
                <a:lnTo>
                  <a:pt x="1297412" y="69729"/>
                </a:lnTo>
                <a:lnTo>
                  <a:pt x="1212878" y="55686"/>
                </a:lnTo>
                <a:lnTo>
                  <a:pt x="1128603" y="42594"/>
                </a:lnTo>
                <a:lnTo>
                  <a:pt x="1044986" y="30738"/>
                </a:lnTo>
                <a:lnTo>
                  <a:pt x="962427" y="20404"/>
                </a:lnTo>
                <a:lnTo>
                  <a:pt x="881325" y="11878"/>
                </a:lnTo>
                <a:lnTo>
                  <a:pt x="802082" y="5444"/>
                </a:lnTo>
                <a:lnTo>
                  <a:pt x="725095" y="1390"/>
                </a:lnTo>
                <a:lnTo>
                  <a:pt x="650766" y="0"/>
                </a:lnTo>
                <a:close/>
              </a:path>
              <a:path w="3570604" h="1193164">
                <a:moveTo>
                  <a:pt x="3423240" y="655963"/>
                </a:moveTo>
                <a:lnTo>
                  <a:pt x="3422834" y="657803"/>
                </a:lnTo>
                <a:lnTo>
                  <a:pt x="3423250" y="655992"/>
                </a:lnTo>
                <a:close/>
              </a:path>
              <a:path w="3570604" h="1193164">
                <a:moveTo>
                  <a:pt x="3423250" y="655992"/>
                </a:moveTo>
                <a:lnTo>
                  <a:pt x="3422834" y="657803"/>
                </a:lnTo>
                <a:lnTo>
                  <a:pt x="3423897" y="657803"/>
                </a:lnTo>
                <a:lnTo>
                  <a:pt x="3423250" y="655992"/>
                </a:lnTo>
                <a:close/>
              </a:path>
              <a:path w="3570604" h="1193164">
                <a:moveTo>
                  <a:pt x="3423256" y="655963"/>
                </a:moveTo>
                <a:close/>
              </a:path>
              <a:path w="3570604" h="1193164">
                <a:moveTo>
                  <a:pt x="3534458" y="171656"/>
                </a:moveTo>
                <a:lnTo>
                  <a:pt x="3501356" y="197738"/>
                </a:lnTo>
                <a:lnTo>
                  <a:pt x="3459958" y="219199"/>
                </a:lnTo>
                <a:lnTo>
                  <a:pt x="3411046" y="236384"/>
                </a:lnTo>
                <a:lnTo>
                  <a:pt x="3355402" y="249637"/>
                </a:lnTo>
                <a:lnTo>
                  <a:pt x="3293804" y="259304"/>
                </a:lnTo>
                <a:lnTo>
                  <a:pt x="3227036" y="265730"/>
                </a:lnTo>
                <a:lnTo>
                  <a:pt x="3155876" y="269258"/>
                </a:lnTo>
                <a:lnTo>
                  <a:pt x="3081106" y="270235"/>
                </a:lnTo>
                <a:lnTo>
                  <a:pt x="3511824" y="270235"/>
                </a:lnTo>
                <a:lnTo>
                  <a:pt x="3534458" y="171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00694" y="1418687"/>
            <a:ext cx="3570604" cy="1193165"/>
          </a:xfrm>
          <a:custGeom>
            <a:avLst/>
            <a:gdLst/>
            <a:ahLst/>
            <a:cxnLst/>
            <a:rect l="l" t="t" r="r" b="b"/>
            <a:pathLst>
              <a:path w="3570604" h="1193164">
                <a:moveTo>
                  <a:pt x="650766" y="0"/>
                </a:moveTo>
                <a:lnTo>
                  <a:pt x="725095" y="1390"/>
                </a:lnTo>
                <a:lnTo>
                  <a:pt x="802082" y="5444"/>
                </a:lnTo>
                <a:lnTo>
                  <a:pt x="881325" y="11878"/>
                </a:lnTo>
                <a:lnTo>
                  <a:pt x="962427" y="20404"/>
                </a:lnTo>
                <a:lnTo>
                  <a:pt x="1044986" y="30738"/>
                </a:lnTo>
                <a:lnTo>
                  <a:pt x="1128603" y="42594"/>
                </a:lnTo>
                <a:lnTo>
                  <a:pt x="1212878" y="55686"/>
                </a:lnTo>
                <a:lnTo>
                  <a:pt x="1297412" y="69729"/>
                </a:lnTo>
                <a:lnTo>
                  <a:pt x="1381804" y="84437"/>
                </a:lnTo>
                <a:lnTo>
                  <a:pt x="1465655" y="99525"/>
                </a:lnTo>
                <a:lnTo>
                  <a:pt x="1548566" y="114706"/>
                </a:lnTo>
                <a:lnTo>
                  <a:pt x="1630136" y="129695"/>
                </a:lnTo>
                <a:lnTo>
                  <a:pt x="1709966" y="144207"/>
                </a:lnTo>
                <a:lnTo>
                  <a:pt x="1787656" y="157956"/>
                </a:lnTo>
                <a:lnTo>
                  <a:pt x="1862806" y="170656"/>
                </a:lnTo>
                <a:lnTo>
                  <a:pt x="1935016" y="182022"/>
                </a:lnTo>
                <a:lnTo>
                  <a:pt x="2003887" y="191768"/>
                </a:lnTo>
                <a:lnTo>
                  <a:pt x="2069019" y="199608"/>
                </a:lnTo>
                <a:lnTo>
                  <a:pt x="2130012" y="205257"/>
                </a:lnTo>
                <a:lnTo>
                  <a:pt x="2186466" y="208429"/>
                </a:lnTo>
                <a:lnTo>
                  <a:pt x="2243660" y="211178"/>
                </a:lnTo>
                <a:lnTo>
                  <a:pt x="2306612" y="215513"/>
                </a:lnTo>
                <a:lnTo>
                  <a:pt x="2374542" y="221089"/>
                </a:lnTo>
                <a:lnTo>
                  <a:pt x="2446670" y="227561"/>
                </a:lnTo>
                <a:lnTo>
                  <a:pt x="2522214" y="234586"/>
                </a:lnTo>
                <a:lnTo>
                  <a:pt x="2600395" y="241817"/>
                </a:lnTo>
                <a:lnTo>
                  <a:pt x="2680430" y="248910"/>
                </a:lnTo>
                <a:lnTo>
                  <a:pt x="2761539" y="255520"/>
                </a:lnTo>
                <a:lnTo>
                  <a:pt x="2842942" y="261302"/>
                </a:lnTo>
                <a:lnTo>
                  <a:pt x="2923858" y="265912"/>
                </a:lnTo>
                <a:lnTo>
                  <a:pt x="3003507" y="269005"/>
                </a:lnTo>
                <a:lnTo>
                  <a:pt x="3081106" y="270235"/>
                </a:lnTo>
                <a:lnTo>
                  <a:pt x="3155876" y="269258"/>
                </a:lnTo>
                <a:lnTo>
                  <a:pt x="3227036" y="265730"/>
                </a:lnTo>
                <a:lnTo>
                  <a:pt x="3293804" y="259304"/>
                </a:lnTo>
                <a:lnTo>
                  <a:pt x="3355402" y="249637"/>
                </a:lnTo>
                <a:lnTo>
                  <a:pt x="3411046" y="236384"/>
                </a:lnTo>
                <a:lnTo>
                  <a:pt x="3459958" y="219199"/>
                </a:lnTo>
                <a:lnTo>
                  <a:pt x="3501356" y="197738"/>
                </a:lnTo>
                <a:lnTo>
                  <a:pt x="3534458" y="171656"/>
                </a:lnTo>
                <a:lnTo>
                  <a:pt x="3518323" y="241957"/>
                </a:lnTo>
                <a:lnTo>
                  <a:pt x="3503801" y="305227"/>
                </a:lnTo>
                <a:lnTo>
                  <a:pt x="3490810" y="361830"/>
                </a:lnTo>
                <a:lnTo>
                  <a:pt x="3479265" y="412129"/>
                </a:lnTo>
                <a:lnTo>
                  <a:pt x="3469083" y="456487"/>
                </a:lnTo>
                <a:lnTo>
                  <a:pt x="3460181" y="495267"/>
                </a:lnTo>
                <a:lnTo>
                  <a:pt x="3445884" y="557549"/>
                </a:lnTo>
                <a:lnTo>
                  <a:pt x="3435706" y="601879"/>
                </a:lnTo>
                <a:lnTo>
                  <a:pt x="3426701" y="641072"/>
                </a:lnTo>
                <a:lnTo>
                  <a:pt x="3570050" y="1066712"/>
                </a:lnTo>
                <a:lnTo>
                  <a:pt x="3427237" y="1088560"/>
                </a:lnTo>
                <a:lnTo>
                  <a:pt x="3298397" y="1108164"/>
                </a:lnTo>
                <a:lnTo>
                  <a:pt x="3182491" y="1125579"/>
                </a:lnTo>
                <a:lnTo>
                  <a:pt x="3078476" y="1140862"/>
                </a:lnTo>
                <a:lnTo>
                  <a:pt x="2985311" y="1154066"/>
                </a:lnTo>
                <a:lnTo>
                  <a:pt x="2901956" y="1165247"/>
                </a:lnTo>
                <a:lnTo>
                  <a:pt x="2827370" y="1174461"/>
                </a:lnTo>
                <a:lnTo>
                  <a:pt x="2760511" y="1181761"/>
                </a:lnTo>
                <a:lnTo>
                  <a:pt x="2700339" y="1187205"/>
                </a:lnTo>
                <a:lnTo>
                  <a:pt x="2645812" y="1190846"/>
                </a:lnTo>
                <a:lnTo>
                  <a:pt x="2595890" y="1192740"/>
                </a:lnTo>
                <a:lnTo>
                  <a:pt x="2549531" y="1192942"/>
                </a:lnTo>
                <a:lnTo>
                  <a:pt x="2505694" y="1191508"/>
                </a:lnTo>
                <a:lnTo>
                  <a:pt x="2463339" y="1188492"/>
                </a:lnTo>
                <a:lnTo>
                  <a:pt x="2421425" y="1183949"/>
                </a:lnTo>
                <a:lnTo>
                  <a:pt x="2378910" y="1177935"/>
                </a:lnTo>
                <a:lnTo>
                  <a:pt x="2334753" y="1170505"/>
                </a:lnTo>
                <a:lnTo>
                  <a:pt x="2287913" y="1161715"/>
                </a:lnTo>
                <a:lnTo>
                  <a:pt x="2237350" y="1151618"/>
                </a:lnTo>
                <a:lnTo>
                  <a:pt x="2182022" y="1140271"/>
                </a:lnTo>
                <a:lnTo>
                  <a:pt x="2125242" y="1128496"/>
                </a:lnTo>
                <a:lnTo>
                  <a:pt x="2072636" y="1117448"/>
                </a:lnTo>
                <a:lnTo>
                  <a:pt x="2023713" y="1107078"/>
                </a:lnTo>
                <a:lnTo>
                  <a:pt x="1977980" y="1097337"/>
                </a:lnTo>
                <a:lnTo>
                  <a:pt x="1934946" y="1088175"/>
                </a:lnTo>
                <a:lnTo>
                  <a:pt x="1894120" y="1079544"/>
                </a:lnTo>
                <a:lnTo>
                  <a:pt x="1855008" y="1071395"/>
                </a:lnTo>
                <a:lnTo>
                  <a:pt x="1817121" y="1063678"/>
                </a:lnTo>
                <a:lnTo>
                  <a:pt x="1743049" y="1049348"/>
                </a:lnTo>
                <a:lnTo>
                  <a:pt x="1667971" y="1036161"/>
                </a:lnTo>
                <a:lnTo>
                  <a:pt x="1628825" y="1029874"/>
                </a:lnTo>
                <a:lnTo>
                  <a:pt x="1587953" y="1023725"/>
                </a:lnTo>
                <a:lnTo>
                  <a:pt x="1544861" y="1017667"/>
                </a:lnTo>
                <a:lnTo>
                  <a:pt x="1499060" y="1011649"/>
                </a:lnTo>
                <a:lnTo>
                  <a:pt x="1450056" y="1005623"/>
                </a:lnTo>
                <a:lnTo>
                  <a:pt x="1397359" y="999540"/>
                </a:lnTo>
                <a:lnTo>
                  <a:pt x="1340476" y="993351"/>
                </a:lnTo>
                <a:lnTo>
                  <a:pt x="1278916" y="987007"/>
                </a:lnTo>
                <a:lnTo>
                  <a:pt x="1212284" y="980859"/>
                </a:lnTo>
                <a:lnTo>
                  <a:pt x="1141067" y="975336"/>
                </a:lnTo>
                <a:lnTo>
                  <a:pt x="1066093" y="970512"/>
                </a:lnTo>
                <a:lnTo>
                  <a:pt x="988190" y="966461"/>
                </a:lnTo>
                <a:lnTo>
                  <a:pt x="908187" y="963255"/>
                </a:lnTo>
                <a:lnTo>
                  <a:pt x="826913" y="960970"/>
                </a:lnTo>
                <a:lnTo>
                  <a:pt x="745196" y="959677"/>
                </a:lnTo>
                <a:lnTo>
                  <a:pt x="663865" y="959451"/>
                </a:lnTo>
                <a:lnTo>
                  <a:pt x="583749" y="960365"/>
                </a:lnTo>
                <a:lnTo>
                  <a:pt x="505676" y="962493"/>
                </a:lnTo>
                <a:lnTo>
                  <a:pt x="430474" y="965908"/>
                </a:lnTo>
                <a:lnTo>
                  <a:pt x="358972" y="970684"/>
                </a:lnTo>
                <a:lnTo>
                  <a:pt x="292000" y="976895"/>
                </a:lnTo>
                <a:lnTo>
                  <a:pt x="230385" y="984613"/>
                </a:lnTo>
                <a:lnTo>
                  <a:pt x="174956" y="993914"/>
                </a:lnTo>
                <a:lnTo>
                  <a:pt x="126541" y="1004869"/>
                </a:lnTo>
                <a:lnTo>
                  <a:pt x="85970" y="1017553"/>
                </a:lnTo>
                <a:lnTo>
                  <a:pt x="31671" y="1048401"/>
                </a:lnTo>
                <a:lnTo>
                  <a:pt x="13619" y="1077651"/>
                </a:lnTo>
                <a:lnTo>
                  <a:pt x="8864" y="1072934"/>
                </a:lnTo>
                <a:lnTo>
                  <a:pt x="2634" y="1023061"/>
                </a:lnTo>
                <a:lnTo>
                  <a:pt x="961" y="981170"/>
                </a:lnTo>
                <a:lnTo>
                  <a:pt x="115" y="930153"/>
                </a:lnTo>
                <a:lnTo>
                  <a:pt x="0" y="871641"/>
                </a:lnTo>
                <a:lnTo>
                  <a:pt x="513" y="807267"/>
                </a:lnTo>
                <a:lnTo>
                  <a:pt x="1557" y="738662"/>
                </a:lnTo>
                <a:lnTo>
                  <a:pt x="3032" y="667460"/>
                </a:lnTo>
                <a:lnTo>
                  <a:pt x="4838" y="595293"/>
                </a:lnTo>
                <a:lnTo>
                  <a:pt x="6876" y="523792"/>
                </a:lnTo>
                <a:lnTo>
                  <a:pt x="9046" y="454590"/>
                </a:lnTo>
                <a:lnTo>
                  <a:pt x="11250" y="389319"/>
                </a:lnTo>
                <a:lnTo>
                  <a:pt x="13388" y="329612"/>
                </a:lnTo>
                <a:lnTo>
                  <a:pt x="15359" y="277101"/>
                </a:lnTo>
                <a:lnTo>
                  <a:pt x="17066" y="233417"/>
                </a:lnTo>
                <a:lnTo>
                  <a:pt x="19286" y="179062"/>
                </a:lnTo>
                <a:lnTo>
                  <a:pt x="81148" y="147187"/>
                </a:lnTo>
                <a:lnTo>
                  <a:pt x="136697" y="125163"/>
                </a:lnTo>
                <a:lnTo>
                  <a:pt x="186723" y="105454"/>
                </a:lnTo>
                <a:lnTo>
                  <a:pt x="231699" y="87933"/>
                </a:lnTo>
                <a:lnTo>
                  <a:pt x="272098" y="72470"/>
                </a:lnTo>
                <a:lnTo>
                  <a:pt x="308394" y="58937"/>
                </a:lnTo>
                <a:lnTo>
                  <a:pt x="370569" y="37145"/>
                </a:lnTo>
                <a:lnTo>
                  <a:pt x="422010" y="21527"/>
                </a:lnTo>
                <a:lnTo>
                  <a:pt x="466506" y="11054"/>
                </a:lnTo>
                <a:lnTo>
                  <a:pt x="507842" y="4694"/>
                </a:lnTo>
                <a:lnTo>
                  <a:pt x="549806" y="1418"/>
                </a:lnTo>
                <a:lnTo>
                  <a:pt x="596185" y="197"/>
                </a:lnTo>
                <a:lnTo>
                  <a:pt x="622213" y="34"/>
                </a:lnTo>
                <a:lnTo>
                  <a:pt x="650766" y="0"/>
                </a:lnTo>
                <a:close/>
              </a:path>
            </a:pathLst>
          </a:custGeom>
          <a:ln w="20059">
            <a:solidFill>
              <a:srgbClr val="5BB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11026" y="1467735"/>
            <a:ext cx="1172210" cy="1091565"/>
          </a:xfrm>
          <a:custGeom>
            <a:avLst/>
            <a:gdLst/>
            <a:ahLst/>
            <a:cxnLst/>
            <a:rect l="l" t="t" r="r" b="b"/>
            <a:pathLst>
              <a:path w="1172210" h="1091564">
                <a:moveTo>
                  <a:pt x="677537" y="604202"/>
                </a:moveTo>
                <a:lnTo>
                  <a:pt x="246138" y="604202"/>
                </a:lnTo>
                <a:lnTo>
                  <a:pt x="262150" y="604331"/>
                </a:lnTo>
                <a:lnTo>
                  <a:pt x="276687" y="604640"/>
                </a:lnTo>
                <a:lnTo>
                  <a:pt x="315164" y="609058"/>
                </a:lnTo>
                <a:lnTo>
                  <a:pt x="333684" y="655593"/>
                </a:lnTo>
                <a:lnTo>
                  <a:pt x="338564" y="715925"/>
                </a:lnTo>
                <a:lnTo>
                  <a:pt x="341467" y="776872"/>
                </a:lnTo>
                <a:lnTo>
                  <a:pt x="344408" y="857961"/>
                </a:lnTo>
                <a:lnTo>
                  <a:pt x="346009" y="908047"/>
                </a:lnTo>
                <a:lnTo>
                  <a:pt x="347638" y="961584"/>
                </a:lnTo>
                <a:lnTo>
                  <a:pt x="351442" y="1091159"/>
                </a:lnTo>
                <a:lnTo>
                  <a:pt x="357163" y="1090868"/>
                </a:lnTo>
                <a:lnTo>
                  <a:pt x="408329" y="1086113"/>
                </a:lnTo>
                <a:lnTo>
                  <a:pt x="458356" y="1076894"/>
                </a:lnTo>
                <a:lnTo>
                  <a:pt x="499040" y="1060812"/>
                </a:lnTo>
                <a:lnTo>
                  <a:pt x="512983" y="1036050"/>
                </a:lnTo>
                <a:lnTo>
                  <a:pt x="511770" y="1029008"/>
                </a:lnTo>
                <a:lnTo>
                  <a:pt x="510785" y="1022379"/>
                </a:lnTo>
                <a:lnTo>
                  <a:pt x="510126" y="1015843"/>
                </a:lnTo>
                <a:lnTo>
                  <a:pt x="509892" y="1009076"/>
                </a:lnTo>
                <a:lnTo>
                  <a:pt x="510182" y="1001758"/>
                </a:lnTo>
                <a:lnTo>
                  <a:pt x="518547" y="960531"/>
                </a:lnTo>
                <a:lnTo>
                  <a:pt x="535144" y="908047"/>
                </a:lnTo>
                <a:lnTo>
                  <a:pt x="552665" y="857790"/>
                </a:lnTo>
                <a:lnTo>
                  <a:pt x="576098" y="792795"/>
                </a:lnTo>
                <a:lnTo>
                  <a:pt x="590355" y="753752"/>
                </a:lnTo>
                <a:lnTo>
                  <a:pt x="644344" y="606920"/>
                </a:lnTo>
                <a:lnTo>
                  <a:pt x="677537" y="604202"/>
                </a:lnTo>
                <a:close/>
              </a:path>
              <a:path w="1172210" h="1091564">
                <a:moveTo>
                  <a:pt x="1165965" y="576258"/>
                </a:moveTo>
                <a:lnTo>
                  <a:pt x="1018686" y="576258"/>
                </a:lnTo>
                <a:lnTo>
                  <a:pt x="1043225" y="790835"/>
                </a:lnTo>
                <a:lnTo>
                  <a:pt x="1135271" y="790835"/>
                </a:lnTo>
                <a:lnTo>
                  <a:pt x="1165965" y="576258"/>
                </a:lnTo>
                <a:close/>
              </a:path>
              <a:path w="1172210" h="1091564">
                <a:moveTo>
                  <a:pt x="512983" y="0"/>
                </a:moveTo>
                <a:lnTo>
                  <a:pt x="368195" y="0"/>
                </a:lnTo>
                <a:lnTo>
                  <a:pt x="357362" y="122950"/>
                </a:lnTo>
                <a:lnTo>
                  <a:pt x="352844" y="175136"/>
                </a:lnTo>
                <a:lnTo>
                  <a:pt x="348294" y="228482"/>
                </a:lnTo>
                <a:lnTo>
                  <a:pt x="344109" y="278712"/>
                </a:lnTo>
                <a:lnTo>
                  <a:pt x="340655" y="321875"/>
                </a:lnTo>
                <a:lnTo>
                  <a:pt x="337649" y="364720"/>
                </a:lnTo>
                <a:lnTo>
                  <a:pt x="337411" y="371186"/>
                </a:lnTo>
                <a:lnTo>
                  <a:pt x="336387" y="379136"/>
                </a:lnTo>
                <a:lnTo>
                  <a:pt x="319662" y="418571"/>
                </a:lnTo>
                <a:lnTo>
                  <a:pt x="290970" y="453375"/>
                </a:lnTo>
                <a:lnTo>
                  <a:pt x="254078" y="483801"/>
                </a:lnTo>
                <a:lnTo>
                  <a:pt x="215667" y="502991"/>
                </a:lnTo>
                <a:lnTo>
                  <a:pt x="169508" y="508094"/>
                </a:lnTo>
                <a:lnTo>
                  <a:pt x="85922" y="508823"/>
                </a:lnTo>
                <a:lnTo>
                  <a:pt x="0" y="533350"/>
                </a:lnTo>
                <a:lnTo>
                  <a:pt x="92045" y="545608"/>
                </a:lnTo>
                <a:lnTo>
                  <a:pt x="106175" y="606856"/>
                </a:lnTo>
                <a:lnTo>
                  <a:pt x="193852" y="604623"/>
                </a:lnTo>
                <a:lnTo>
                  <a:pt x="677537" y="604202"/>
                </a:lnTo>
                <a:lnTo>
                  <a:pt x="1018686" y="576258"/>
                </a:lnTo>
                <a:lnTo>
                  <a:pt x="1165965" y="576258"/>
                </a:lnTo>
                <a:lnTo>
                  <a:pt x="1172103" y="533350"/>
                </a:lnTo>
                <a:lnTo>
                  <a:pt x="1172103" y="490442"/>
                </a:lnTo>
                <a:lnTo>
                  <a:pt x="1006416" y="490442"/>
                </a:lnTo>
                <a:lnTo>
                  <a:pt x="805279" y="481350"/>
                </a:lnTo>
                <a:lnTo>
                  <a:pt x="727066" y="476618"/>
                </a:lnTo>
                <a:lnTo>
                  <a:pt x="682004" y="473172"/>
                </a:lnTo>
                <a:lnTo>
                  <a:pt x="634513" y="467752"/>
                </a:lnTo>
                <a:lnTo>
                  <a:pt x="595828" y="445605"/>
                </a:lnTo>
                <a:lnTo>
                  <a:pt x="579603" y="398473"/>
                </a:lnTo>
                <a:lnTo>
                  <a:pt x="570613" y="356443"/>
                </a:lnTo>
                <a:lnTo>
                  <a:pt x="560134" y="298376"/>
                </a:lnTo>
                <a:lnTo>
                  <a:pt x="547487" y="221476"/>
                </a:lnTo>
                <a:lnTo>
                  <a:pt x="540140" y="175091"/>
                </a:lnTo>
                <a:lnTo>
                  <a:pt x="531946" y="122626"/>
                </a:lnTo>
                <a:lnTo>
                  <a:pt x="522973" y="64702"/>
                </a:lnTo>
                <a:lnTo>
                  <a:pt x="512983" y="0"/>
                </a:lnTo>
                <a:close/>
              </a:path>
              <a:path w="1172210" h="1091564">
                <a:moveTo>
                  <a:pt x="1043225" y="294258"/>
                </a:moveTo>
                <a:lnTo>
                  <a:pt x="1006416" y="490442"/>
                </a:lnTo>
                <a:lnTo>
                  <a:pt x="1172103" y="490442"/>
                </a:lnTo>
                <a:lnTo>
                  <a:pt x="1172103" y="300393"/>
                </a:lnTo>
                <a:lnTo>
                  <a:pt x="1043225" y="2942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11721" y="1933644"/>
            <a:ext cx="462280" cy="141605"/>
          </a:xfrm>
          <a:custGeom>
            <a:avLst/>
            <a:gdLst/>
            <a:ahLst/>
            <a:cxnLst/>
            <a:rect l="l" t="t" r="r" b="b"/>
            <a:pathLst>
              <a:path w="462280" h="141605">
                <a:moveTo>
                  <a:pt x="0" y="6134"/>
                </a:moveTo>
                <a:lnTo>
                  <a:pt x="332946" y="0"/>
                </a:lnTo>
                <a:lnTo>
                  <a:pt x="358361" y="3790"/>
                </a:lnTo>
                <a:lnTo>
                  <a:pt x="380626" y="7200"/>
                </a:lnTo>
                <a:lnTo>
                  <a:pt x="429917" y="16219"/>
                </a:lnTo>
                <a:lnTo>
                  <a:pt x="462292" y="38505"/>
                </a:lnTo>
                <a:lnTo>
                  <a:pt x="460734" y="44027"/>
                </a:lnTo>
                <a:lnTo>
                  <a:pt x="423534" y="94324"/>
                </a:lnTo>
                <a:lnTo>
                  <a:pt x="393954" y="120729"/>
                </a:lnTo>
                <a:lnTo>
                  <a:pt x="354866" y="140131"/>
                </a:lnTo>
                <a:lnTo>
                  <a:pt x="0" y="141006"/>
                </a:lnTo>
                <a:lnTo>
                  <a:pt x="0" y="6134"/>
                </a:lnTo>
              </a:path>
            </a:pathLst>
          </a:custGeom>
          <a:ln w="401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66261" y="1872342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2"/>
                </a:lnTo>
              </a:path>
            </a:pathLst>
          </a:custGeom>
          <a:ln w="401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97638" y="1936842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7814"/>
                </a:lnTo>
              </a:path>
            </a:pathLst>
          </a:custGeom>
          <a:ln w="401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71273" y="1936842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7814"/>
                </a:lnTo>
              </a:path>
            </a:pathLst>
          </a:custGeom>
          <a:ln w="401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54541" y="1936842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7814"/>
                </a:lnTo>
              </a:path>
            </a:pathLst>
          </a:custGeom>
          <a:ln w="401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355" y="1590340"/>
            <a:ext cx="889635" cy="895350"/>
          </a:xfrm>
          <a:custGeom>
            <a:avLst/>
            <a:gdLst/>
            <a:ahLst/>
            <a:cxnLst/>
            <a:rect l="l" t="t" r="r" b="b"/>
            <a:pathLst>
              <a:path w="889635" h="895350">
                <a:moveTo>
                  <a:pt x="0" y="423006"/>
                </a:moveTo>
                <a:lnTo>
                  <a:pt x="889405" y="0"/>
                </a:lnTo>
                <a:lnTo>
                  <a:pt x="889405" y="895056"/>
                </a:lnTo>
                <a:lnTo>
                  <a:pt x="0" y="423006"/>
                </a:lnTo>
                <a:close/>
              </a:path>
            </a:pathLst>
          </a:custGeom>
          <a:ln w="20059">
            <a:solidFill>
              <a:srgbClr val="5BB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35355" y="15987019"/>
            <a:ext cx="1276113" cy="12679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578554" y="18972245"/>
            <a:ext cx="2121838" cy="7767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3278" y="18211468"/>
            <a:ext cx="13373100" cy="1746885"/>
          </a:xfrm>
          <a:custGeom>
            <a:avLst/>
            <a:gdLst/>
            <a:ahLst/>
            <a:cxnLst/>
            <a:rect l="l" t="t" r="r" b="b"/>
            <a:pathLst>
              <a:path w="13373100" h="1746884">
                <a:moveTo>
                  <a:pt x="13373004" y="1746719"/>
                </a:moveTo>
                <a:lnTo>
                  <a:pt x="0" y="1746719"/>
                </a:lnTo>
                <a:lnTo>
                  <a:pt x="0" y="0"/>
                </a:lnTo>
                <a:lnTo>
                  <a:pt x="13373004" y="0"/>
                </a:lnTo>
                <a:lnTo>
                  <a:pt x="13373004" y="1746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7038" y="18817586"/>
            <a:ext cx="3001329" cy="2983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7038" y="19114524"/>
            <a:ext cx="3001329" cy="30056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7038" y="19413644"/>
            <a:ext cx="3001329" cy="29838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30388" y="18729047"/>
            <a:ext cx="981012" cy="70185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84444" y="18567488"/>
            <a:ext cx="684273" cy="98339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676831" y="19237506"/>
            <a:ext cx="1494004" cy="27382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675767" y="19064782"/>
            <a:ext cx="1309370" cy="106680"/>
          </a:xfrm>
          <a:custGeom>
            <a:avLst/>
            <a:gdLst/>
            <a:ahLst/>
            <a:cxnLst/>
            <a:rect l="l" t="t" r="r" b="b"/>
            <a:pathLst>
              <a:path w="1309370" h="106680">
                <a:moveTo>
                  <a:pt x="305688" y="1471"/>
                </a:moveTo>
                <a:lnTo>
                  <a:pt x="305688" y="104049"/>
                </a:lnTo>
                <a:lnTo>
                  <a:pt x="350998" y="103078"/>
                </a:lnTo>
                <a:lnTo>
                  <a:pt x="360620" y="96233"/>
                </a:lnTo>
                <a:lnTo>
                  <a:pt x="362792" y="92039"/>
                </a:lnTo>
                <a:lnTo>
                  <a:pt x="342745" y="92039"/>
                </a:lnTo>
                <a:lnTo>
                  <a:pt x="318478" y="91519"/>
                </a:lnTo>
                <a:lnTo>
                  <a:pt x="318478" y="57358"/>
                </a:lnTo>
                <a:lnTo>
                  <a:pt x="364210" y="57358"/>
                </a:lnTo>
                <a:lnTo>
                  <a:pt x="363393" y="55491"/>
                </a:lnTo>
                <a:lnTo>
                  <a:pt x="355413" y="45513"/>
                </a:lnTo>
                <a:lnTo>
                  <a:pt x="355881" y="44497"/>
                </a:lnTo>
                <a:lnTo>
                  <a:pt x="318478" y="44497"/>
                </a:lnTo>
                <a:lnTo>
                  <a:pt x="318478" y="14260"/>
                </a:lnTo>
                <a:lnTo>
                  <a:pt x="358324" y="14260"/>
                </a:lnTo>
                <a:lnTo>
                  <a:pt x="355192" y="8415"/>
                </a:lnTo>
                <a:lnTo>
                  <a:pt x="343194" y="2062"/>
                </a:lnTo>
                <a:lnTo>
                  <a:pt x="341008" y="1553"/>
                </a:lnTo>
                <a:lnTo>
                  <a:pt x="305688" y="1471"/>
                </a:lnTo>
                <a:close/>
              </a:path>
              <a:path w="1309370" h="106680">
                <a:moveTo>
                  <a:pt x="364210" y="57358"/>
                </a:moveTo>
                <a:lnTo>
                  <a:pt x="341161" y="57358"/>
                </a:lnTo>
                <a:lnTo>
                  <a:pt x="343147" y="57925"/>
                </a:lnTo>
                <a:lnTo>
                  <a:pt x="351232" y="60573"/>
                </a:lnTo>
                <a:lnTo>
                  <a:pt x="356741" y="66223"/>
                </a:lnTo>
                <a:lnTo>
                  <a:pt x="356741" y="84084"/>
                </a:lnTo>
                <a:lnTo>
                  <a:pt x="352355" y="89498"/>
                </a:lnTo>
                <a:lnTo>
                  <a:pt x="344554" y="91637"/>
                </a:lnTo>
                <a:lnTo>
                  <a:pt x="342745" y="92039"/>
                </a:lnTo>
                <a:lnTo>
                  <a:pt x="362792" y="92039"/>
                </a:lnTo>
                <a:lnTo>
                  <a:pt x="366795" y="84309"/>
                </a:lnTo>
                <a:lnTo>
                  <a:pt x="368535" y="67232"/>
                </a:lnTo>
                <a:lnTo>
                  <a:pt x="364210" y="57358"/>
                </a:lnTo>
                <a:close/>
              </a:path>
              <a:path w="1309370" h="106680">
                <a:moveTo>
                  <a:pt x="358324" y="14260"/>
                </a:moveTo>
                <a:lnTo>
                  <a:pt x="339187" y="14260"/>
                </a:lnTo>
                <a:lnTo>
                  <a:pt x="345369" y="15655"/>
                </a:lnTo>
                <a:lnTo>
                  <a:pt x="349235" y="18433"/>
                </a:lnTo>
                <a:lnTo>
                  <a:pt x="349235" y="33540"/>
                </a:lnTo>
                <a:lnTo>
                  <a:pt x="344696" y="39970"/>
                </a:lnTo>
                <a:lnTo>
                  <a:pt x="338644" y="44178"/>
                </a:lnTo>
                <a:lnTo>
                  <a:pt x="318478" y="44497"/>
                </a:lnTo>
                <a:lnTo>
                  <a:pt x="355881" y="44497"/>
                </a:lnTo>
                <a:lnTo>
                  <a:pt x="360154" y="35235"/>
                </a:lnTo>
                <a:lnTo>
                  <a:pt x="361454" y="20104"/>
                </a:lnTo>
                <a:lnTo>
                  <a:pt x="358324" y="14260"/>
                </a:lnTo>
                <a:close/>
              </a:path>
              <a:path w="1309370" h="106680">
                <a:moveTo>
                  <a:pt x="1269119" y="56625"/>
                </a:moveTo>
                <a:lnTo>
                  <a:pt x="1252400" y="56625"/>
                </a:lnTo>
                <a:lnTo>
                  <a:pt x="1292577" y="104320"/>
                </a:lnTo>
                <a:lnTo>
                  <a:pt x="1309303" y="104320"/>
                </a:lnTo>
                <a:lnTo>
                  <a:pt x="1269119" y="56625"/>
                </a:lnTo>
                <a:close/>
              </a:path>
              <a:path w="1309370" h="106680">
                <a:moveTo>
                  <a:pt x="1252400" y="2322"/>
                </a:moveTo>
                <a:lnTo>
                  <a:pt x="1239610" y="2322"/>
                </a:lnTo>
                <a:lnTo>
                  <a:pt x="1239610" y="103989"/>
                </a:lnTo>
                <a:lnTo>
                  <a:pt x="1252400" y="103989"/>
                </a:lnTo>
                <a:lnTo>
                  <a:pt x="1252400" y="56625"/>
                </a:lnTo>
                <a:lnTo>
                  <a:pt x="1269119" y="56625"/>
                </a:lnTo>
                <a:lnTo>
                  <a:pt x="1265355" y="52157"/>
                </a:lnTo>
                <a:lnTo>
                  <a:pt x="1268716" y="47925"/>
                </a:lnTo>
                <a:lnTo>
                  <a:pt x="1252400" y="47925"/>
                </a:lnTo>
                <a:lnTo>
                  <a:pt x="1252400" y="2322"/>
                </a:lnTo>
                <a:close/>
              </a:path>
              <a:path w="1309370" h="106680">
                <a:moveTo>
                  <a:pt x="1305202" y="1991"/>
                </a:moveTo>
                <a:lnTo>
                  <a:pt x="1288854" y="1991"/>
                </a:lnTo>
                <a:lnTo>
                  <a:pt x="1252400" y="47925"/>
                </a:lnTo>
                <a:lnTo>
                  <a:pt x="1268716" y="47925"/>
                </a:lnTo>
                <a:lnTo>
                  <a:pt x="1305202" y="1991"/>
                </a:lnTo>
                <a:close/>
              </a:path>
              <a:path w="1309370" h="106680">
                <a:moveTo>
                  <a:pt x="1150318" y="1683"/>
                </a:moveTo>
                <a:lnTo>
                  <a:pt x="1150318" y="104640"/>
                </a:lnTo>
                <a:lnTo>
                  <a:pt x="1163108" y="104640"/>
                </a:lnTo>
                <a:lnTo>
                  <a:pt x="1163108" y="57571"/>
                </a:lnTo>
                <a:lnTo>
                  <a:pt x="1189538" y="57571"/>
                </a:lnTo>
                <a:lnTo>
                  <a:pt x="1188569" y="56152"/>
                </a:lnTo>
                <a:lnTo>
                  <a:pt x="1190792" y="54738"/>
                </a:lnTo>
                <a:lnTo>
                  <a:pt x="1199039" y="46778"/>
                </a:lnTo>
                <a:lnTo>
                  <a:pt x="1200043" y="44698"/>
                </a:lnTo>
                <a:lnTo>
                  <a:pt x="1163108" y="44698"/>
                </a:lnTo>
                <a:lnTo>
                  <a:pt x="1163108" y="14473"/>
                </a:lnTo>
                <a:lnTo>
                  <a:pt x="1202960" y="14473"/>
                </a:lnTo>
                <a:lnTo>
                  <a:pt x="1199819" y="8616"/>
                </a:lnTo>
                <a:lnTo>
                  <a:pt x="1187824" y="2251"/>
                </a:lnTo>
                <a:lnTo>
                  <a:pt x="1185638" y="1754"/>
                </a:lnTo>
                <a:lnTo>
                  <a:pt x="1150318" y="1683"/>
                </a:lnTo>
                <a:close/>
              </a:path>
              <a:path w="1309370" h="106680">
                <a:moveTo>
                  <a:pt x="1189538" y="57571"/>
                </a:moveTo>
                <a:lnTo>
                  <a:pt x="1174054" y="57571"/>
                </a:lnTo>
                <a:lnTo>
                  <a:pt x="1206217" y="104640"/>
                </a:lnTo>
                <a:lnTo>
                  <a:pt x="1221241" y="103966"/>
                </a:lnTo>
                <a:lnTo>
                  <a:pt x="1189538" y="57571"/>
                </a:lnTo>
                <a:close/>
              </a:path>
              <a:path w="1309370" h="106680">
                <a:moveTo>
                  <a:pt x="1202960" y="14473"/>
                </a:moveTo>
                <a:lnTo>
                  <a:pt x="1183817" y="14473"/>
                </a:lnTo>
                <a:lnTo>
                  <a:pt x="1189988" y="15856"/>
                </a:lnTo>
                <a:lnTo>
                  <a:pt x="1193865" y="18646"/>
                </a:lnTo>
                <a:lnTo>
                  <a:pt x="1193865" y="33693"/>
                </a:lnTo>
                <a:lnTo>
                  <a:pt x="1189302" y="40183"/>
                </a:lnTo>
                <a:lnTo>
                  <a:pt x="1183274" y="44391"/>
                </a:lnTo>
                <a:lnTo>
                  <a:pt x="1163108" y="44698"/>
                </a:lnTo>
                <a:lnTo>
                  <a:pt x="1200043" y="44698"/>
                </a:lnTo>
                <a:lnTo>
                  <a:pt x="1204449" y="35566"/>
                </a:lnTo>
                <a:lnTo>
                  <a:pt x="1206082" y="20297"/>
                </a:lnTo>
                <a:lnTo>
                  <a:pt x="1202960" y="14473"/>
                </a:lnTo>
                <a:close/>
              </a:path>
              <a:path w="1309370" h="106680">
                <a:moveTo>
                  <a:pt x="832998" y="14851"/>
                </a:moveTo>
                <a:lnTo>
                  <a:pt x="820209" y="14851"/>
                </a:lnTo>
                <a:lnTo>
                  <a:pt x="820209" y="104250"/>
                </a:lnTo>
                <a:lnTo>
                  <a:pt x="832998" y="104250"/>
                </a:lnTo>
                <a:lnTo>
                  <a:pt x="832998" y="14851"/>
                </a:lnTo>
                <a:close/>
              </a:path>
              <a:path w="1309370" h="106680">
                <a:moveTo>
                  <a:pt x="865895" y="2062"/>
                </a:moveTo>
                <a:lnTo>
                  <a:pt x="791662" y="2062"/>
                </a:lnTo>
                <a:lnTo>
                  <a:pt x="791662" y="14851"/>
                </a:lnTo>
                <a:lnTo>
                  <a:pt x="859701" y="14851"/>
                </a:lnTo>
                <a:lnTo>
                  <a:pt x="865895" y="2062"/>
                </a:lnTo>
                <a:close/>
              </a:path>
              <a:path w="1309370" h="106680">
                <a:moveTo>
                  <a:pt x="1071629" y="170"/>
                </a:moveTo>
                <a:lnTo>
                  <a:pt x="1032898" y="17982"/>
                </a:lnTo>
                <a:lnTo>
                  <a:pt x="1019036" y="59654"/>
                </a:lnTo>
                <a:lnTo>
                  <a:pt x="1022273" y="72185"/>
                </a:lnTo>
                <a:lnTo>
                  <a:pt x="1049779" y="99632"/>
                </a:lnTo>
                <a:lnTo>
                  <a:pt x="1081013" y="105295"/>
                </a:lnTo>
                <a:lnTo>
                  <a:pt x="1092819" y="101499"/>
                </a:lnTo>
                <a:lnTo>
                  <a:pt x="1103220" y="94747"/>
                </a:lnTo>
                <a:lnTo>
                  <a:pt x="1106086" y="91548"/>
                </a:lnTo>
                <a:lnTo>
                  <a:pt x="1059832" y="91548"/>
                </a:lnTo>
                <a:lnTo>
                  <a:pt x="1048489" y="85597"/>
                </a:lnTo>
                <a:lnTo>
                  <a:pt x="1039586" y="75829"/>
                </a:lnTo>
                <a:lnTo>
                  <a:pt x="1033854" y="62590"/>
                </a:lnTo>
                <a:lnTo>
                  <a:pt x="1032024" y="46227"/>
                </a:lnTo>
                <a:lnTo>
                  <a:pt x="1036809" y="33054"/>
                </a:lnTo>
                <a:lnTo>
                  <a:pt x="1045620" y="22505"/>
                </a:lnTo>
                <a:lnTo>
                  <a:pt x="1057535" y="15500"/>
                </a:lnTo>
                <a:lnTo>
                  <a:pt x="1071629" y="12960"/>
                </a:lnTo>
                <a:lnTo>
                  <a:pt x="1105497" y="12960"/>
                </a:lnTo>
                <a:lnTo>
                  <a:pt x="1098764" y="7639"/>
                </a:lnTo>
                <a:lnTo>
                  <a:pt x="1085940" y="2126"/>
                </a:lnTo>
                <a:lnTo>
                  <a:pt x="1071629" y="170"/>
                </a:lnTo>
                <a:close/>
              </a:path>
              <a:path w="1309370" h="106680">
                <a:moveTo>
                  <a:pt x="1105497" y="12960"/>
                </a:moveTo>
                <a:lnTo>
                  <a:pt x="1071629" y="12960"/>
                </a:lnTo>
                <a:lnTo>
                  <a:pt x="1080861" y="14036"/>
                </a:lnTo>
                <a:lnTo>
                  <a:pt x="1093174" y="19375"/>
                </a:lnTo>
                <a:lnTo>
                  <a:pt x="1102961" y="28634"/>
                </a:lnTo>
                <a:lnTo>
                  <a:pt x="1109402" y="41194"/>
                </a:lnTo>
                <a:lnTo>
                  <a:pt x="1111674" y="56437"/>
                </a:lnTo>
                <a:lnTo>
                  <a:pt x="1108733" y="68187"/>
                </a:lnTo>
                <a:lnTo>
                  <a:pt x="1101995" y="78215"/>
                </a:lnTo>
                <a:lnTo>
                  <a:pt x="1091545" y="85880"/>
                </a:lnTo>
                <a:lnTo>
                  <a:pt x="1077463" y="90538"/>
                </a:lnTo>
                <a:lnTo>
                  <a:pt x="1059832" y="91548"/>
                </a:lnTo>
                <a:lnTo>
                  <a:pt x="1106086" y="91548"/>
                </a:lnTo>
                <a:lnTo>
                  <a:pt x="1111826" y="85140"/>
                </a:lnTo>
                <a:lnTo>
                  <a:pt x="1118251" y="72782"/>
                </a:lnTo>
                <a:lnTo>
                  <a:pt x="1122108" y="57775"/>
                </a:lnTo>
                <a:lnTo>
                  <a:pt x="1123008" y="40221"/>
                </a:lnTo>
                <a:lnTo>
                  <a:pt x="1117829" y="27217"/>
                </a:lnTo>
                <a:lnTo>
                  <a:pt x="1109571" y="16179"/>
                </a:lnTo>
                <a:lnTo>
                  <a:pt x="1105497" y="12960"/>
                </a:lnTo>
                <a:close/>
              </a:path>
              <a:path w="1309370" h="106680">
                <a:moveTo>
                  <a:pt x="888838" y="2972"/>
                </a:moveTo>
                <a:lnTo>
                  <a:pt x="875315" y="2972"/>
                </a:lnTo>
                <a:lnTo>
                  <a:pt x="909429" y="103339"/>
                </a:lnTo>
                <a:lnTo>
                  <a:pt x="923685" y="103339"/>
                </a:lnTo>
                <a:lnTo>
                  <a:pt x="930373" y="85124"/>
                </a:lnTo>
                <a:lnTo>
                  <a:pt x="916746" y="85124"/>
                </a:lnTo>
                <a:lnTo>
                  <a:pt x="888838" y="2972"/>
                </a:lnTo>
                <a:close/>
              </a:path>
              <a:path w="1309370" h="106680">
                <a:moveTo>
                  <a:pt x="959261" y="43457"/>
                </a:moveTo>
                <a:lnTo>
                  <a:pt x="945671" y="43457"/>
                </a:lnTo>
                <a:lnTo>
                  <a:pt x="967054" y="103339"/>
                </a:lnTo>
                <a:lnTo>
                  <a:pt x="981664" y="103339"/>
                </a:lnTo>
                <a:lnTo>
                  <a:pt x="987529" y="85018"/>
                </a:lnTo>
                <a:lnTo>
                  <a:pt x="974099" y="85018"/>
                </a:lnTo>
                <a:lnTo>
                  <a:pt x="959261" y="43457"/>
                </a:lnTo>
                <a:close/>
              </a:path>
              <a:path w="1309370" h="106680">
                <a:moveTo>
                  <a:pt x="944808" y="2972"/>
                </a:moveTo>
                <a:lnTo>
                  <a:pt x="931226" y="2972"/>
                </a:lnTo>
                <a:lnTo>
                  <a:pt x="938957" y="24639"/>
                </a:lnTo>
                <a:lnTo>
                  <a:pt x="916746" y="85124"/>
                </a:lnTo>
                <a:lnTo>
                  <a:pt x="930373" y="85124"/>
                </a:lnTo>
                <a:lnTo>
                  <a:pt x="945671" y="43457"/>
                </a:lnTo>
                <a:lnTo>
                  <a:pt x="959261" y="43457"/>
                </a:lnTo>
                <a:lnTo>
                  <a:pt x="944808" y="2972"/>
                </a:lnTo>
                <a:close/>
              </a:path>
              <a:path w="1309370" h="106680">
                <a:moveTo>
                  <a:pt x="1013792" y="2972"/>
                </a:moveTo>
                <a:lnTo>
                  <a:pt x="1000352" y="2972"/>
                </a:lnTo>
                <a:lnTo>
                  <a:pt x="974099" y="85018"/>
                </a:lnTo>
                <a:lnTo>
                  <a:pt x="987529" y="85018"/>
                </a:lnTo>
                <a:lnTo>
                  <a:pt x="1013792" y="2972"/>
                </a:lnTo>
                <a:close/>
              </a:path>
              <a:path w="1309370" h="106680">
                <a:moveTo>
                  <a:pt x="773707" y="1152"/>
                </a:moveTo>
                <a:lnTo>
                  <a:pt x="723446" y="1152"/>
                </a:lnTo>
                <a:lnTo>
                  <a:pt x="723446" y="105160"/>
                </a:lnTo>
                <a:lnTo>
                  <a:pt x="774357" y="105160"/>
                </a:lnTo>
                <a:lnTo>
                  <a:pt x="774357" y="92370"/>
                </a:lnTo>
                <a:lnTo>
                  <a:pt x="736236" y="92358"/>
                </a:lnTo>
                <a:lnTo>
                  <a:pt x="736236" y="59982"/>
                </a:lnTo>
                <a:lnTo>
                  <a:pt x="769794" y="59982"/>
                </a:lnTo>
                <a:lnTo>
                  <a:pt x="769794" y="47192"/>
                </a:lnTo>
                <a:lnTo>
                  <a:pt x="736236" y="47192"/>
                </a:lnTo>
                <a:lnTo>
                  <a:pt x="736236" y="13941"/>
                </a:lnTo>
                <a:lnTo>
                  <a:pt x="767832" y="13941"/>
                </a:lnTo>
                <a:lnTo>
                  <a:pt x="773707" y="1152"/>
                </a:lnTo>
                <a:close/>
              </a:path>
              <a:path w="1309370" h="106680">
                <a:moveTo>
                  <a:pt x="633693" y="22878"/>
                </a:moveTo>
                <a:lnTo>
                  <a:pt x="617594" y="22878"/>
                </a:lnTo>
                <a:lnTo>
                  <a:pt x="678765" y="103020"/>
                </a:lnTo>
                <a:lnTo>
                  <a:pt x="693470" y="103020"/>
                </a:lnTo>
                <a:lnTo>
                  <a:pt x="693470" y="84427"/>
                </a:lnTo>
                <a:lnTo>
                  <a:pt x="680680" y="84427"/>
                </a:lnTo>
                <a:lnTo>
                  <a:pt x="633693" y="22878"/>
                </a:lnTo>
                <a:close/>
              </a:path>
              <a:path w="1309370" h="106680">
                <a:moveTo>
                  <a:pt x="618741" y="3291"/>
                </a:moveTo>
                <a:lnTo>
                  <a:pt x="604805" y="3291"/>
                </a:lnTo>
                <a:lnTo>
                  <a:pt x="604805" y="102039"/>
                </a:lnTo>
                <a:lnTo>
                  <a:pt x="617594" y="102039"/>
                </a:lnTo>
                <a:lnTo>
                  <a:pt x="617594" y="22878"/>
                </a:lnTo>
                <a:lnTo>
                  <a:pt x="633693" y="22878"/>
                </a:lnTo>
                <a:lnTo>
                  <a:pt x="618741" y="3291"/>
                </a:lnTo>
                <a:close/>
              </a:path>
              <a:path w="1309370" h="106680">
                <a:moveTo>
                  <a:pt x="693470" y="3291"/>
                </a:moveTo>
                <a:lnTo>
                  <a:pt x="680680" y="3291"/>
                </a:lnTo>
                <a:lnTo>
                  <a:pt x="680680" y="84427"/>
                </a:lnTo>
                <a:lnTo>
                  <a:pt x="693470" y="84427"/>
                </a:lnTo>
                <a:lnTo>
                  <a:pt x="693470" y="3291"/>
                </a:lnTo>
                <a:close/>
              </a:path>
              <a:path w="1309370" h="106680">
                <a:moveTo>
                  <a:pt x="504059" y="3197"/>
                </a:moveTo>
                <a:lnTo>
                  <a:pt x="491269" y="3197"/>
                </a:lnTo>
                <a:lnTo>
                  <a:pt x="491269" y="103115"/>
                </a:lnTo>
                <a:lnTo>
                  <a:pt x="543173" y="103115"/>
                </a:lnTo>
                <a:lnTo>
                  <a:pt x="543173" y="90325"/>
                </a:lnTo>
                <a:lnTo>
                  <a:pt x="504059" y="90325"/>
                </a:lnTo>
                <a:lnTo>
                  <a:pt x="504059" y="3197"/>
                </a:lnTo>
                <a:close/>
              </a:path>
              <a:path w="1309370" h="106680">
                <a:moveTo>
                  <a:pt x="432025" y="2074"/>
                </a:moveTo>
                <a:lnTo>
                  <a:pt x="423538" y="2074"/>
                </a:lnTo>
                <a:lnTo>
                  <a:pt x="382391" y="104238"/>
                </a:lnTo>
                <a:lnTo>
                  <a:pt x="398408" y="104238"/>
                </a:lnTo>
                <a:lnTo>
                  <a:pt x="409377" y="75218"/>
                </a:lnTo>
                <a:lnTo>
                  <a:pt x="461332" y="75218"/>
                </a:lnTo>
                <a:lnTo>
                  <a:pt x="457013" y="64438"/>
                </a:lnTo>
                <a:lnTo>
                  <a:pt x="413467" y="64438"/>
                </a:lnTo>
                <a:lnTo>
                  <a:pt x="428443" y="24922"/>
                </a:lnTo>
                <a:lnTo>
                  <a:pt x="441180" y="24922"/>
                </a:lnTo>
                <a:lnTo>
                  <a:pt x="432025" y="2074"/>
                </a:lnTo>
                <a:close/>
              </a:path>
              <a:path w="1309370" h="106680">
                <a:moveTo>
                  <a:pt x="461332" y="75218"/>
                </a:moveTo>
                <a:lnTo>
                  <a:pt x="447557" y="75218"/>
                </a:lnTo>
                <a:lnTo>
                  <a:pt x="458586" y="104238"/>
                </a:lnTo>
                <a:lnTo>
                  <a:pt x="472959" y="104238"/>
                </a:lnTo>
                <a:lnTo>
                  <a:pt x="461332" y="75218"/>
                </a:lnTo>
                <a:close/>
              </a:path>
              <a:path w="1309370" h="106680">
                <a:moveTo>
                  <a:pt x="441180" y="24922"/>
                </a:moveTo>
                <a:lnTo>
                  <a:pt x="428443" y="24922"/>
                </a:lnTo>
                <a:lnTo>
                  <a:pt x="443455" y="64438"/>
                </a:lnTo>
                <a:lnTo>
                  <a:pt x="457013" y="64438"/>
                </a:lnTo>
                <a:lnTo>
                  <a:pt x="441180" y="24922"/>
                </a:lnTo>
                <a:close/>
              </a:path>
              <a:path w="1309370" h="106680">
                <a:moveTo>
                  <a:pt x="126573" y="3197"/>
                </a:moveTo>
                <a:lnTo>
                  <a:pt x="113783" y="3197"/>
                </a:lnTo>
                <a:lnTo>
                  <a:pt x="113783" y="103115"/>
                </a:lnTo>
                <a:lnTo>
                  <a:pt x="165675" y="103115"/>
                </a:lnTo>
                <a:lnTo>
                  <a:pt x="165675" y="90325"/>
                </a:lnTo>
                <a:lnTo>
                  <a:pt x="126573" y="90325"/>
                </a:lnTo>
                <a:lnTo>
                  <a:pt x="126573" y="3197"/>
                </a:lnTo>
                <a:close/>
              </a:path>
              <a:path w="1309370" h="106680">
                <a:moveTo>
                  <a:pt x="49030" y="0"/>
                </a:moveTo>
                <a:lnTo>
                  <a:pt x="9841" y="22398"/>
                </a:lnTo>
                <a:lnTo>
                  <a:pt x="0" y="52216"/>
                </a:lnTo>
                <a:lnTo>
                  <a:pt x="70" y="61282"/>
                </a:lnTo>
                <a:lnTo>
                  <a:pt x="20616" y="95727"/>
                </a:lnTo>
                <a:lnTo>
                  <a:pt x="54862" y="106486"/>
                </a:lnTo>
                <a:lnTo>
                  <a:pt x="66952" y="104967"/>
                </a:lnTo>
                <a:lnTo>
                  <a:pt x="78428" y="100680"/>
                </a:lnTo>
                <a:lnTo>
                  <a:pt x="81182" y="99238"/>
                </a:lnTo>
                <a:lnTo>
                  <a:pt x="85107" y="96141"/>
                </a:lnTo>
                <a:lnTo>
                  <a:pt x="85107" y="93296"/>
                </a:lnTo>
                <a:lnTo>
                  <a:pt x="59193" y="93296"/>
                </a:lnTo>
                <a:lnTo>
                  <a:pt x="46027" y="93177"/>
                </a:lnTo>
                <a:lnTo>
                  <a:pt x="13215" y="59273"/>
                </a:lnTo>
                <a:lnTo>
                  <a:pt x="12860" y="56838"/>
                </a:lnTo>
                <a:lnTo>
                  <a:pt x="13061" y="49991"/>
                </a:lnTo>
                <a:lnTo>
                  <a:pt x="42593" y="14290"/>
                </a:lnTo>
                <a:lnTo>
                  <a:pt x="55516" y="13120"/>
                </a:lnTo>
                <a:lnTo>
                  <a:pt x="80308" y="13120"/>
                </a:lnTo>
                <a:lnTo>
                  <a:pt x="73658" y="2903"/>
                </a:lnTo>
                <a:lnTo>
                  <a:pt x="61207" y="258"/>
                </a:lnTo>
                <a:lnTo>
                  <a:pt x="49030" y="0"/>
                </a:lnTo>
                <a:close/>
              </a:path>
              <a:path w="1309370" h="106680">
                <a:moveTo>
                  <a:pt x="85107" y="55691"/>
                </a:moveTo>
                <a:lnTo>
                  <a:pt x="72317" y="55691"/>
                </a:lnTo>
                <a:lnTo>
                  <a:pt x="72317" y="89427"/>
                </a:lnTo>
                <a:lnTo>
                  <a:pt x="70579" y="90325"/>
                </a:lnTo>
                <a:lnTo>
                  <a:pt x="68003" y="91413"/>
                </a:lnTo>
                <a:lnTo>
                  <a:pt x="59193" y="93296"/>
                </a:lnTo>
                <a:lnTo>
                  <a:pt x="85107" y="93296"/>
                </a:lnTo>
                <a:lnTo>
                  <a:pt x="85107" y="55691"/>
                </a:lnTo>
                <a:close/>
              </a:path>
              <a:path w="1309370" h="106680">
                <a:moveTo>
                  <a:pt x="80308" y="13120"/>
                </a:moveTo>
                <a:lnTo>
                  <a:pt x="55516" y="13120"/>
                </a:lnTo>
                <a:lnTo>
                  <a:pt x="69681" y="15419"/>
                </a:lnTo>
                <a:lnTo>
                  <a:pt x="75272" y="16967"/>
                </a:lnTo>
                <a:lnTo>
                  <a:pt x="83937" y="18693"/>
                </a:lnTo>
                <a:lnTo>
                  <a:pt x="80308" y="13120"/>
                </a:lnTo>
                <a:close/>
              </a:path>
              <a:path w="1309370" h="106680">
                <a:moveTo>
                  <a:pt x="229576" y="170"/>
                </a:moveTo>
                <a:lnTo>
                  <a:pt x="190842" y="17987"/>
                </a:lnTo>
                <a:lnTo>
                  <a:pt x="176984" y="59665"/>
                </a:lnTo>
                <a:lnTo>
                  <a:pt x="180223" y="72194"/>
                </a:lnTo>
                <a:lnTo>
                  <a:pt x="207734" y="99632"/>
                </a:lnTo>
                <a:lnTo>
                  <a:pt x="238973" y="105293"/>
                </a:lnTo>
                <a:lnTo>
                  <a:pt x="250778" y="101494"/>
                </a:lnTo>
                <a:lnTo>
                  <a:pt x="261177" y="94740"/>
                </a:lnTo>
                <a:lnTo>
                  <a:pt x="264037" y="91548"/>
                </a:lnTo>
                <a:lnTo>
                  <a:pt x="217779" y="91548"/>
                </a:lnTo>
                <a:lnTo>
                  <a:pt x="206436" y="85597"/>
                </a:lnTo>
                <a:lnTo>
                  <a:pt x="197533" y="75829"/>
                </a:lnTo>
                <a:lnTo>
                  <a:pt x="191801" y="62590"/>
                </a:lnTo>
                <a:lnTo>
                  <a:pt x="189970" y="46227"/>
                </a:lnTo>
                <a:lnTo>
                  <a:pt x="194756" y="33054"/>
                </a:lnTo>
                <a:lnTo>
                  <a:pt x="203567" y="22505"/>
                </a:lnTo>
                <a:lnTo>
                  <a:pt x="215482" y="15500"/>
                </a:lnTo>
                <a:lnTo>
                  <a:pt x="229576" y="12960"/>
                </a:lnTo>
                <a:lnTo>
                  <a:pt x="263449" y="12960"/>
                </a:lnTo>
                <a:lnTo>
                  <a:pt x="256711" y="7637"/>
                </a:lnTo>
                <a:lnTo>
                  <a:pt x="243886" y="2126"/>
                </a:lnTo>
                <a:lnTo>
                  <a:pt x="229576" y="170"/>
                </a:lnTo>
                <a:close/>
              </a:path>
              <a:path w="1309370" h="106680">
                <a:moveTo>
                  <a:pt x="263449" y="12960"/>
                </a:moveTo>
                <a:lnTo>
                  <a:pt x="229576" y="12960"/>
                </a:lnTo>
                <a:lnTo>
                  <a:pt x="238821" y="14039"/>
                </a:lnTo>
                <a:lnTo>
                  <a:pt x="251132" y="19381"/>
                </a:lnTo>
                <a:lnTo>
                  <a:pt x="260919" y="28641"/>
                </a:lnTo>
                <a:lnTo>
                  <a:pt x="267360" y="41202"/>
                </a:lnTo>
                <a:lnTo>
                  <a:pt x="269632" y="56445"/>
                </a:lnTo>
                <a:lnTo>
                  <a:pt x="266687" y="68193"/>
                </a:lnTo>
                <a:lnTo>
                  <a:pt x="259946" y="78219"/>
                </a:lnTo>
                <a:lnTo>
                  <a:pt x="249492" y="85881"/>
                </a:lnTo>
                <a:lnTo>
                  <a:pt x="235408" y="90538"/>
                </a:lnTo>
                <a:lnTo>
                  <a:pt x="217779" y="91548"/>
                </a:lnTo>
                <a:lnTo>
                  <a:pt x="264037" y="91548"/>
                </a:lnTo>
                <a:lnTo>
                  <a:pt x="269783" y="85133"/>
                </a:lnTo>
                <a:lnTo>
                  <a:pt x="276208" y="72775"/>
                </a:lnTo>
                <a:lnTo>
                  <a:pt x="280064" y="57768"/>
                </a:lnTo>
                <a:lnTo>
                  <a:pt x="280963" y="40213"/>
                </a:lnTo>
                <a:lnTo>
                  <a:pt x="275781" y="27211"/>
                </a:lnTo>
                <a:lnTo>
                  <a:pt x="267520" y="16176"/>
                </a:lnTo>
                <a:lnTo>
                  <a:pt x="263449" y="12960"/>
                </a:lnTo>
                <a:close/>
              </a:path>
            </a:pathLst>
          </a:custGeom>
          <a:solidFill>
            <a:srgbClr val="71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133131" y="19008317"/>
            <a:ext cx="443865" cy="550545"/>
          </a:xfrm>
          <a:custGeom>
            <a:avLst/>
            <a:gdLst/>
            <a:ahLst/>
            <a:cxnLst/>
            <a:rect l="l" t="t" r="r" b="b"/>
            <a:pathLst>
              <a:path w="443865" h="550544">
                <a:moveTo>
                  <a:pt x="333443" y="0"/>
                </a:moveTo>
                <a:lnTo>
                  <a:pt x="106130" y="75"/>
                </a:lnTo>
                <a:lnTo>
                  <a:pt x="64663" y="9841"/>
                </a:lnTo>
                <a:lnTo>
                  <a:pt x="30946" y="33670"/>
                </a:lnTo>
                <a:lnTo>
                  <a:pt x="8288" y="68251"/>
                </a:lnTo>
                <a:lnTo>
                  <a:pt x="0" y="110272"/>
                </a:lnTo>
                <a:lnTo>
                  <a:pt x="75" y="444220"/>
                </a:lnTo>
                <a:lnTo>
                  <a:pt x="9836" y="485695"/>
                </a:lnTo>
                <a:lnTo>
                  <a:pt x="33661" y="519415"/>
                </a:lnTo>
                <a:lnTo>
                  <a:pt x="68239" y="542072"/>
                </a:lnTo>
                <a:lnTo>
                  <a:pt x="110261" y="550360"/>
                </a:lnTo>
                <a:lnTo>
                  <a:pt x="337563" y="550284"/>
                </a:lnTo>
                <a:lnTo>
                  <a:pt x="379034" y="540525"/>
                </a:lnTo>
                <a:lnTo>
                  <a:pt x="412755" y="516703"/>
                </a:lnTo>
                <a:lnTo>
                  <a:pt x="435415" y="482125"/>
                </a:lnTo>
                <a:lnTo>
                  <a:pt x="443704" y="440098"/>
                </a:lnTo>
                <a:lnTo>
                  <a:pt x="443628" y="106142"/>
                </a:lnTo>
                <a:lnTo>
                  <a:pt x="433864" y="64673"/>
                </a:lnTo>
                <a:lnTo>
                  <a:pt x="410039" y="30951"/>
                </a:lnTo>
                <a:lnTo>
                  <a:pt x="375462" y="8289"/>
                </a:lnTo>
                <a:lnTo>
                  <a:pt x="333443" y="0"/>
                </a:lnTo>
                <a:close/>
              </a:path>
            </a:pathLst>
          </a:custGeom>
          <a:solidFill>
            <a:srgbClr val="71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962923" y="18840749"/>
            <a:ext cx="446405" cy="446405"/>
          </a:xfrm>
          <a:custGeom>
            <a:avLst/>
            <a:gdLst/>
            <a:ahLst/>
            <a:cxnLst/>
            <a:rect l="l" t="t" r="r" b="b"/>
            <a:pathLst>
              <a:path w="446404" h="446405">
                <a:moveTo>
                  <a:pt x="223193" y="0"/>
                </a:moveTo>
                <a:lnTo>
                  <a:pt x="169558" y="6486"/>
                </a:lnTo>
                <a:lnTo>
                  <a:pt x="120624" y="24910"/>
                </a:lnTo>
                <a:lnTo>
                  <a:pt x="77942" y="53723"/>
                </a:lnTo>
                <a:lnTo>
                  <a:pt x="43064" y="91374"/>
                </a:lnTo>
                <a:lnTo>
                  <a:pt x="17540" y="136312"/>
                </a:lnTo>
                <a:lnTo>
                  <a:pt x="2921" y="186988"/>
                </a:lnTo>
                <a:lnTo>
                  <a:pt x="0" y="223193"/>
                </a:lnTo>
                <a:lnTo>
                  <a:pt x="739" y="241500"/>
                </a:lnTo>
                <a:lnTo>
                  <a:pt x="11378" y="293744"/>
                </a:lnTo>
                <a:lnTo>
                  <a:pt x="33440" y="340769"/>
                </a:lnTo>
                <a:lnTo>
                  <a:pt x="65372" y="381024"/>
                </a:lnTo>
                <a:lnTo>
                  <a:pt x="105626" y="412958"/>
                </a:lnTo>
                <a:lnTo>
                  <a:pt x="152648" y="435020"/>
                </a:lnTo>
                <a:lnTo>
                  <a:pt x="204888" y="445659"/>
                </a:lnTo>
                <a:lnTo>
                  <a:pt x="223193" y="446399"/>
                </a:lnTo>
                <a:lnTo>
                  <a:pt x="241498" y="445659"/>
                </a:lnTo>
                <a:lnTo>
                  <a:pt x="293737" y="435020"/>
                </a:lnTo>
                <a:lnTo>
                  <a:pt x="340758" y="412958"/>
                </a:lnTo>
                <a:lnTo>
                  <a:pt x="381008" y="381024"/>
                </a:lnTo>
                <a:lnTo>
                  <a:pt x="412938" y="340769"/>
                </a:lnTo>
                <a:lnTo>
                  <a:pt x="434997" y="293744"/>
                </a:lnTo>
                <a:lnTo>
                  <a:pt x="445635" y="241500"/>
                </a:lnTo>
                <a:lnTo>
                  <a:pt x="446375" y="223193"/>
                </a:lnTo>
                <a:lnTo>
                  <a:pt x="445635" y="204887"/>
                </a:lnTo>
                <a:lnTo>
                  <a:pt x="434997" y="152643"/>
                </a:lnTo>
                <a:lnTo>
                  <a:pt x="412938" y="105620"/>
                </a:lnTo>
                <a:lnTo>
                  <a:pt x="381008" y="65368"/>
                </a:lnTo>
                <a:lnTo>
                  <a:pt x="340758" y="33437"/>
                </a:lnTo>
                <a:lnTo>
                  <a:pt x="293737" y="11377"/>
                </a:lnTo>
                <a:lnTo>
                  <a:pt x="241498" y="739"/>
                </a:lnTo>
                <a:lnTo>
                  <a:pt x="223193" y="0"/>
                </a:lnTo>
                <a:close/>
              </a:path>
            </a:pathLst>
          </a:custGeom>
          <a:solidFill>
            <a:srgbClr val="FEC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135774" y="19008329"/>
            <a:ext cx="276225" cy="279400"/>
          </a:xfrm>
          <a:custGeom>
            <a:avLst/>
            <a:gdLst/>
            <a:ahLst/>
            <a:cxnLst/>
            <a:rect l="l" t="t" r="r" b="b"/>
            <a:pathLst>
              <a:path w="276225" h="279400">
                <a:moveTo>
                  <a:pt x="269163" y="0"/>
                </a:moveTo>
                <a:lnTo>
                  <a:pt x="106133" y="76"/>
                </a:lnTo>
                <a:lnTo>
                  <a:pt x="64667" y="9844"/>
                </a:lnTo>
                <a:lnTo>
                  <a:pt x="30948" y="33673"/>
                </a:lnTo>
                <a:lnTo>
                  <a:pt x="8289" y="68253"/>
                </a:lnTo>
                <a:lnTo>
                  <a:pt x="0" y="110272"/>
                </a:lnTo>
                <a:lnTo>
                  <a:pt x="2445" y="273088"/>
                </a:lnTo>
                <a:lnTo>
                  <a:pt x="14749" y="275568"/>
                </a:lnTo>
                <a:lnTo>
                  <a:pt x="27286" y="277367"/>
                </a:lnTo>
                <a:lnTo>
                  <a:pt x="40036" y="278462"/>
                </a:lnTo>
                <a:lnTo>
                  <a:pt x="52979" y="278832"/>
                </a:lnTo>
                <a:lnTo>
                  <a:pt x="71284" y="278091"/>
                </a:lnTo>
                <a:lnTo>
                  <a:pt x="123522" y="267410"/>
                </a:lnTo>
                <a:lnTo>
                  <a:pt x="170540" y="245160"/>
                </a:lnTo>
                <a:lnTo>
                  <a:pt x="210786" y="212783"/>
                </a:lnTo>
                <a:lnTo>
                  <a:pt x="242706" y="171722"/>
                </a:lnTo>
                <a:lnTo>
                  <a:pt x="264750" y="123416"/>
                </a:lnTo>
                <a:lnTo>
                  <a:pt x="275366" y="69309"/>
                </a:lnTo>
                <a:lnTo>
                  <a:pt x="276097" y="50233"/>
                </a:lnTo>
                <a:lnTo>
                  <a:pt x="275423" y="37354"/>
                </a:lnTo>
                <a:lnTo>
                  <a:pt x="274030" y="24675"/>
                </a:lnTo>
                <a:lnTo>
                  <a:pt x="271937" y="12216"/>
                </a:lnTo>
                <a:lnTo>
                  <a:pt x="269163" y="0"/>
                </a:lnTo>
                <a:close/>
              </a:path>
            </a:pathLst>
          </a:custGeom>
          <a:solidFill>
            <a:srgbClr val="718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54435" y="1649880"/>
            <a:ext cx="552240" cy="55345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70781" y="1712976"/>
            <a:ext cx="2184840" cy="70855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11310" y="3793489"/>
            <a:ext cx="2234565" cy="309245"/>
          </a:xfrm>
          <a:custGeom>
            <a:avLst/>
            <a:gdLst/>
            <a:ahLst/>
            <a:cxnLst/>
            <a:rect l="l" t="t" r="r" b="b"/>
            <a:pathLst>
              <a:path w="2234565" h="309245">
                <a:moveTo>
                  <a:pt x="2234123" y="309187"/>
                </a:moveTo>
                <a:lnTo>
                  <a:pt x="0" y="309187"/>
                </a:lnTo>
                <a:lnTo>
                  <a:pt x="0" y="0"/>
                </a:lnTo>
                <a:lnTo>
                  <a:pt x="2234123" y="0"/>
                </a:lnTo>
                <a:lnTo>
                  <a:pt x="2234123" y="3091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411310" y="3793489"/>
            <a:ext cx="2234565" cy="309245"/>
          </a:xfrm>
          <a:custGeom>
            <a:avLst/>
            <a:gdLst/>
            <a:ahLst/>
            <a:cxnLst/>
            <a:rect l="l" t="t" r="r" b="b"/>
            <a:pathLst>
              <a:path w="2234565" h="309245">
                <a:moveTo>
                  <a:pt x="2234123" y="309187"/>
                </a:moveTo>
                <a:lnTo>
                  <a:pt x="0" y="309187"/>
                </a:lnTo>
                <a:lnTo>
                  <a:pt x="0" y="0"/>
                </a:lnTo>
                <a:lnTo>
                  <a:pt x="2234123" y="0"/>
                </a:lnTo>
                <a:lnTo>
                  <a:pt x="2234123" y="309187"/>
                </a:lnTo>
                <a:close/>
              </a:path>
            </a:pathLst>
          </a:custGeom>
          <a:ln w="4728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771759" y="3793489"/>
            <a:ext cx="100330" cy="309245"/>
          </a:xfrm>
          <a:custGeom>
            <a:avLst/>
            <a:gdLst/>
            <a:ahLst/>
            <a:cxnLst/>
            <a:rect l="l" t="t" r="r" b="b"/>
            <a:pathLst>
              <a:path w="100329" h="309245">
                <a:moveTo>
                  <a:pt x="99740" y="309187"/>
                </a:moveTo>
                <a:lnTo>
                  <a:pt x="0" y="309187"/>
                </a:lnTo>
                <a:lnTo>
                  <a:pt x="0" y="0"/>
                </a:lnTo>
                <a:lnTo>
                  <a:pt x="99740" y="0"/>
                </a:lnTo>
                <a:lnTo>
                  <a:pt x="99740" y="309187"/>
                </a:lnTo>
                <a:close/>
              </a:path>
            </a:pathLst>
          </a:custGeom>
          <a:solidFill>
            <a:srgbClr val="F8C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962092" y="3793489"/>
            <a:ext cx="100330" cy="309245"/>
          </a:xfrm>
          <a:custGeom>
            <a:avLst/>
            <a:gdLst/>
            <a:ahLst/>
            <a:cxnLst/>
            <a:rect l="l" t="t" r="r" b="b"/>
            <a:pathLst>
              <a:path w="100329" h="309245">
                <a:moveTo>
                  <a:pt x="99740" y="309187"/>
                </a:moveTo>
                <a:lnTo>
                  <a:pt x="0" y="309187"/>
                </a:lnTo>
                <a:lnTo>
                  <a:pt x="0" y="0"/>
                </a:lnTo>
                <a:lnTo>
                  <a:pt x="99740" y="0"/>
                </a:lnTo>
                <a:lnTo>
                  <a:pt x="99740" y="309187"/>
                </a:lnTo>
                <a:close/>
              </a:path>
            </a:pathLst>
          </a:custGeom>
          <a:solidFill>
            <a:srgbClr val="F15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124883" y="3793489"/>
            <a:ext cx="119380" cy="309245"/>
          </a:xfrm>
          <a:custGeom>
            <a:avLst/>
            <a:gdLst/>
            <a:ahLst/>
            <a:cxnLst/>
            <a:rect l="l" t="t" r="r" b="b"/>
            <a:pathLst>
              <a:path w="119379" h="309245">
                <a:moveTo>
                  <a:pt x="118972" y="309187"/>
                </a:moveTo>
                <a:lnTo>
                  <a:pt x="0" y="309187"/>
                </a:lnTo>
                <a:lnTo>
                  <a:pt x="0" y="0"/>
                </a:lnTo>
                <a:lnTo>
                  <a:pt x="118972" y="0"/>
                </a:lnTo>
                <a:lnTo>
                  <a:pt x="118972" y="309187"/>
                </a:lnTo>
                <a:close/>
              </a:path>
            </a:pathLst>
          </a:custGeom>
          <a:solidFill>
            <a:srgbClr val="ED2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894707" y="2368237"/>
            <a:ext cx="1977389" cy="2494280"/>
          </a:xfrm>
          <a:custGeom>
            <a:avLst/>
            <a:gdLst/>
            <a:ahLst/>
            <a:cxnLst/>
            <a:rect l="l" t="t" r="r" b="b"/>
            <a:pathLst>
              <a:path w="1977390" h="2494279">
                <a:moveTo>
                  <a:pt x="266031" y="0"/>
                </a:moveTo>
                <a:lnTo>
                  <a:pt x="0" y="110249"/>
                </a:lnTo>
                <a:lnTo>
                  <a:pt x="1727014" y="2494244"/>
                </a:lnTo>
                <a:lnTo>
                  <a:pt x="1976792" y="2386761"/>
                </a:lnTo>
                <a:lnTo>
                  <a:pt x="266031" y="0"/>
                </a:lnTo>
                <a:close/>
              </a:path>
            </a:pathLst>
          </a:custGeom>
          <a:solidFill>
            <a:srgbClr val="CF2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702717" y="2464915"/>
            <a:ext cx="1600200" cy="1200785"/>
          </a:xfrm>
          <a:custGeom>
            <a:avLst/>
            <a:gdLst/>
            <a:ahLst/>
            <a:cxnLst/>
            <a:rect l="l" t="t" r="r" b="b"/>
            <a:pathLst>
              <a:path w="1600200" h="1200785">
                <a:moveTo>
                  <a:pt x="284238" y="0"/>
                </a:moveTo>
                <a:lnTo>
                  <a:pt x="263923" y="15"/>
                </a:lnTo>
                <a:lnTo>
                  <a:pt x="219424" y="643"/>
                </a:lnTo>
                <a:lnTo>
                  <a:pt x="148643" y="2641"/>
                </a:lnTo>
                <a:lnTo>
                  <a:pt x="0" y="9076"/>
                </a:lnTo>
                <a:lnTo>
                  <a:pt x="63652" y="43023"/>
                </a:lnTo>
                <a:lnTo>
                  <a:pt x="90702" y="57829"/>
                </a:lnTo>
                <a:lnTo>
                  <a:pt x="136255" y="84368"/>
                </a:lnTo>
                <a:lnTo>
                  <a:pt x="171762" y="108498"/>
                </a:lnTo>
                <a:lnTo>
                  <a:pt x="209716" y="144605"/>
                </a:lnTo>
                <a:lnTo>
                  <a:pt x="234151" y="186677"/>
                </a:lnTo>
                <a:lnTo>
                  <a:pt x="250517" y="241547"/>
                </a:lnTo>
                <a:lnTo>
                  <a:pt x="259638" y="288610"/>
                </a:lnTo>
                <a:lnTo>
                  <a:pt x="269210" y="346420"/>
                </a:lnTo>
                <a:lnTo>
                  <a:pt x="278696" y="395473"/>
                </a:lnTo>
                <a:lnTo>
                  <a:pt x="290606" y="440603"/>
                </a:lnTo>
                <a:lnTo>
                  <a:pt x="304928" y="482020"/>
                </a:lnTo>
                <a:lnTo>
                  <a:pt x="321654" y="519937"/>
                </a:lnTo>
                <a:lnTo>
                  <a:pt x="340774" y="554565"/>
                </a:lnTo>
                <a:lnTo>
                  <a:pt x="362278" y="586116"/>
                </a:lnTo>
                <a:lnTo>
                  <a:pt x="412400" y="640833"/>
                </a:lnTo>
                <a:lnTo>
                  <a:pt x="471941" y="685780"/>
                </a:lnTo>
                <a:lnTo>
                  <a:pt x="505220" y="705120"/>
                </a:lnTo>
                <a:lnTo>
                  <a:pt x="540824" y="722652"/>
                </a:lnTo>
                <a:lnTo>
                  <a:pt x="578744" y="738588"/>
                </a:lnTo>
                <a:lnTo>
                  <a:pt x="618970" y="753140"/>
                </a:lnTo>
                <a:lnTo>
                  <a:pt x="661493" y="766519"/>
                </a:lnTo>
                <a:lnTo>
                  <a:pt x="706302" y="778937"/>
                </a:lnTo>
                <a:lnTo>
                  <a:pt x="753389" y="790606"/>
                </a:lnTo>
                <a:lnTo>
                  <a:pt x="802742" y="801737"/>
                </a:lnTo>
                <a:lnTo>
                  <a:pt x="854353" y="812542"/>
                </a:lnTo>
                <a:lnTo>
                  <a:pt x="908212" y="823233"/>
                </a:lnTo>
                <a:lnTo>
                  <a:pt x="961090" y="834558"/>
                </a:lnTo>
                <a:lnTo>
                  <a:pt x="1009831" y="847077"/>
                </a:lnTo>
                <a:lnTo>
                  <a:pt x="1054528" y="860720"/>
                </a:lnTo>
                <a:lnTo>
                  <a:pt x="1095277" y="875416"/>
                </a:lnTo>
                <a:lnTo>
                  <a:pt x="1132172" y="891095"/>
                </a:lnTo>
                <a:lnTo>
                  <a:pt x="1194782" y="925119"/>
                </a:lnTo>
                <a:lnTo>
                  <a:pt x="1243116" y="962228"/>
                </a:lnTo>
                <a:lnTo>
                  <a:pt x="1277935" y="1001857"/>
                </a:lnTo>
                <a:lnTo>
                  <a:pt x="1299996" y="1043443"/>
                </a:lnTo>
                <a:lnTo>
                  <a:pt x="1310059" y="1086421"/>
                </a:lnTo>
                <a:lnTo>
                  <a:pt x="1310829" y="1108255"/>
                </a:lnTo>
                <a:lnTo>
                  <a:pt x="1308883" y="1130226"/>
                </a:lnTo>
                <a:lnTo>
                  <a:pt x="1304318" y="1152262"/>
                </a:lnTo>
                <a:lnTo>
                  <a:pt x="1297228" y="1174294"/>
                </a:lnTo>
                <a:lnTo>
                  <a:pt x="1287707" y="1196251"/>
                </a:lnTo>
                <a:lnTo>
                  <a:pt x="1351070" y="1199538"/>
                </a:lnTo>
                <a:lnTo>
                  <a:pt x="1378069" y="1200482"/>
                </a:lnTo>
                <a:lnTo>
                  <a:pt x="1402250" y="1200742"/>
                </a:lnTo>
                <a:lnTo>
                  <a:pt x="1423842" y="1200156"/>
                </a:lnTo>
                <a:lnTo>
                  <a:pt x="1475376" y="1191687"/>
                </a:lnTo>
                <a:lnTo>
                  <a:pt x="1511846" y="1169729"/>
                </a:lnTo>
                <a:lnTo>
                  <a:pt x="1539426" y="1129883"/>
                </a:lnTo>
                <a:lnTo>
                  <a:pt x="1555924" y="1091207"/>
                </a:lnTo>
                <a:lnTo>
                  <a:pt x="1573044" y="1041321"/>
                </a:lnTo>
                <a:lnTo>
                  <a:pt x="1592616" y="978920"/>
                </a:lnTo>
                <a:lnTo>
                  <a:pt x="1599972" y="912786"/>
                </a:lnTo>
                <a:lnTo>
                  <a:pt x="1593725" y="881976"/>
                </a:lnTo>
                <a:lnTo>
                  <a:pt x="1563424" y="825001"/>
                </a:lnTo>
                <a:lnTo>
                  <a:pt x="1512103" y="774401"/>
                </a:lnTo>
                <a:lnTo>
                  <a:pt x="1479583" y="751558"/>
                </a:lnTo>
                <a:lnTo>
                  <a:pt x="1443034" y="730388"/>
                </a:lnTo>
                <a:lnTo>
                  <a:pt x="1402865" y="710920"/>
                </a:lnTo>
                <a:lnTo>
                  <a:pt x="1359485" y="693178"/>
                </a:lnTo>
                <a:lnTo>
                  <a:pt x="1313302" y="677190"/>
                </a:lnTo>
                <a:lnTo>
                  <a:pt x="1264726" y="662984"/>
                </a:lnTo>
                <a:lnTo>
                  <a:pt x="1214164" y="650584"/>
                </a:lnTo>
                <a:lnTo>
                  <a:pt x="1162026" y="640019"/>
                </a:lnTo>
                <a:lnTo>
                  <a:pt x="1108721" y="631315"/>
                </a:lnTo>
                <a:lnTo>
                  <a:pt x="1054656" y="624498"/>
                </a:lnTo>
                <a:lnTo>
                  <a:pt x="1000241" y="619596"/>
                </a:lnTo>
                <a:lnTo>
                  <a:pt x="945884" y="616635"/>
                </a:lnTo>
                <a:lnTo>
                  <a:pt x="891994" y="615642"/>
                </a:lnTo>
                <a:lnTo>
                  <a:pt x="841949" y="613467"/>
                </a:lnTo>
                <a:lnTo>
                  <a:pt x="798545" y="607196"/>
                </a:lnTo>
                <a:lnTo>
                  <a:pt x="761320" y="597207"/>
                </a:lnTo>
                <a:lnTo>
                  <a:pt x="703560" y="567595"/>
                </a:lnTo>
                <a:lnTo>
                  <a:pt x="664969" y="527669"/>
                </a:lnTo>
                <a:lnTo>
                  <a:pt x="641850" y="480464"/>
                </a:lnTo>
                <a:lnTo>
                  <a:pt x="630507" y="429016"/>
                </a:lnTo>
                <a:lnTo>
                  <a:pt x="627239" y="376362"/>
                </a:lnTo>
                <a:lnTo>
                  <a:pt x="627479" y="350532"/>
                </a:lnTo>
                <a:lnTo>
                  <a:pt x="628351" y="325538"/>
                </a:lnTo>
                <a:lnTo>
                  <a:pt x="629394" y="301761"/>
                </a:lnTo>
                <a:lnTo>
                  <a:pt x="630144" y="279580"/>
                </a:lnTo>
                <a:lnTo>
                  <a:pt x="626022" y="226407"/>
                </a:lnTo>
                <a:lnTo>
                  <a:pt x="609930" y="184582"/>
                </a:lnTo>
                <a:lnTo>
                  <a:pt x="584885" y="142298"/>
                </a:lnTo>
                <a:lnTo>
                  <a:pt x="550689" y="101723"/>
                </a:lnTo>
                <a:lnTo>
                  <a:pt x="507144" y="65025"/>
                </a:lnTo>
                <a:lnTo>
                  <a:pt x="472824" y="43783"/>
                </a:lnTo>
                <a:lnTo>
                  <a:pt x="434202" y="25870"/>
                </a:lnTo>
                <a:lnTo>
                  <a:pt x="391220" y="11928"/>
                </a:lnTo>
                <a:lnTo>
                  <a:pt x="343821" y="2598"/>
                </a:lnTo>
                <a:lnTo>
                  <a:pt x="302761" y="221"/>
                </a:lnTo>
                <a:lnTo>
                  <a:pt x="284238" y="0"/>
                </a:lnTo>
                <a:close/>
              </a:path>
            </a:pathLst>
          </a:custGeom>
          <a:solidFill>
            <a:srgbClr val="79C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702717" y="2464915"/>
            <a:ext cx="1600200" cy="1200785"/>
          </a:xfrm>
          <a:custGeom>
            <a:avLst/>
            <a:gdLst/>
            <a:ahLst/>
            <a:cxnLst/>
            <a:rect l="l" t="t" r="r" b="b"/>
            <a:pathLst>
              <a:path w="1600200" h="1200785">
                <a:moveTo>
                  <a:pt x="269210" y="346420"/>
                </a:moveTo>
                <a:lnTo>
                  <a:pt x="278696" y="395473"/>
                </a:lnTo>
                <a:lnTo>
                  <a:pt x="290606" y="440603"/>
                </a:lnTo>
                <a:lnTo>
                  <a:pt x="304928" y="482020"/>
                </a:lnTo>
                <a:lnTo>
                  <a:pt x="321654" y="519937"/>
                </a:lnTo>
                <a:lnTo>
                  <a:pt x="340774" y="554565"/>
                </a:lnTo>
                <a:lnTo>
                  <a:pt x="362278" y="586116"/>
                </a:lnTo>
                <a:lnTo>
                  <a:pt x="412400" y="640833"/>
                </a:lnTo>
                <a:lnTo>
                  <a:pt x="471941" y="685780"/>
                </a:lnTo>
                <a:lnTo>
                  <a:pt x="505220" y="705120"/>
                </a:lnTo>
                <a:lnTo>
                  <a:pt x="540824" y="722652"/>
                </a:lnTo>
                <a:lnTo>
                  <a:pt x="578744" y="738588"/>
                </a:lnTo>
                <a:lnTo>
                  <a:pt x="618970" y="753140"/>
                </a:lnTo>
                <a:lnTo>
                  <a:pt x="661493" y="766519"/>
                </a:lnTo>
                <a:lnTo>
                  <a:pt x="706302" y="778937"/>
                </a:lnTo>
                <a:lnTo>
                  <a:pt x="753389" y="790606"/>
                </a:lnTo>
                <a:lnTo>
                  <a:pt x="802742" y="801737"/>
                </a:lnTo>
                <a:lnTo>
                  <a:pt x="854353" y="812542"/>
                </a:lnTo>
                <a:lnTo>
                  <a:pt x="908212" y="823233"/>
                </a:lnTo>
                <a:lnTo>
                  <a:pt x="961090" y="834558"/>
                </a:lnTo>
                <a:lnTo>
                  <a:pt x="1009831" y="847077"/>
                </a:lnTo>
                <a:lnTo>
                  <a:pt x="1054528" y="860720"/>
                </a:lnTo>
                <a:lnTo>
                  <a:pt x="1095277" y="875416"/>
                </a:lnTo>
                <a:lnTo>
                  <a:pt x="1132172" y="891095"/>
                </a:lnTo>
                <a:lnTo>
                  <a:pt x="1194782" y="925119"/>
                </a:lnTo>
                <a:lnTo>
                  <a:pt x="1243116" y="962228"/>
                </a:lnTo>
                <a:lnTo>
                  <a:pt x="1277935" y="1001857"/>
                </a:lnTo>
                <a:lnTo>
                  <a:pt x="1299996" y="1043443"/>
                </a:lnTo>
                <a:lnTo>
                  <a:pt x="1310059" y="1086421"/>
                </a:lnTo>
                <a:lnTo>
                  <a:pt x="1310829" y="1108255"/>
                </a:lnTo>
                <a:lnTo>
                  <a:pt x="1308883" y="1130226"/>
                </a:lnTo>
                <a:lnTo>
                  <a:pt x="1304318" y="1152262"/>
                </a:lnTo>
                <a:lnTo>
                  <a:pt x="1297228" y="1174294"/>
                </a:lnTo>
                <a:lnTo>
                  <a:pt x="1287707" y="1196251"/>
                </a:lnTo>
                <a:lnTo>
                  <a:pt x="1321026" y="1198073"/>
                </a:lnTo>
                <a:lnTo>
                  <a:pt x="1351070" y="1199538"/>
                </a:lnTo>
                <a:lnTo>
                  <a:pt x="1378069" y="1200482"/>
                </a:lnTo>
                <a:lnTo>
                  <a:pt x="1402250" y="1200742"/>
                </a:lnTo>
                <a:lnTo>
                  <a:pt x="1423842" y="1200156"/>
                </a:lnTo>
                <a:lnTo>
                  <a:pt x="1475376" y="1191687"/>
                </a:lnTo>
                <a:lnTo>
                  <a:pt x="1511846" y="1169729"/>
                </a:lnTo>
                <a:lnTo>
                  <a:pt x="1539426" y="1129883"/>
                </a:lnTo>
                <a:lnTo>
                  <a:pt x="1555924" y="1091207"/>
                </a:lnTo>
                <a:lnTo>
                  <a:pt x="1573044" y="1041321"/>
                </a:lnTo>
                <a:lnTo>
                  <a:pt x="1592616" y="978920"/>
                </a:lnTo>
                <a:lnTo>
                  <a:pt x="1599972" y="912786"/>
                </a:lnTo>
                <a:lnTo>
                  <a:pt x="1593725" y="881976"/>
                </a:lnTo>
                <a:lnTo>
                  <a:pt x="1563424" y="825001"/>
                </a:lnTo>
                <a:lnTo>
                  <a:pt x="1512103" y="774401"/>
                </a:lnTo>
                <a:lnTo>
                  <a:pt x="1479583" y="751558"/>
                </a:lnTo>
                <a:lnTo>
                  <a:pt x="1443034" y="730388"/>
                </a:lnTo>
                <a:lnTo>
                  <a:pt x="1402865" y="710920"/>
                </a:lnTo>
                <a:lnTo>
                  <a:pt x="1359485" y="693178"/>
                </a:lnTo>
                <a:lnTo>
                  <a:pt x="1313302" y="677190"/>
                </a:lnTo>
                <a:lnTo>
                  <a:pt x="1264726" y="662984"/>
                </a:lnTo>
                <a:lnTo>
                  <a:pt x="1214164" y="650584"/>
                </a:lnTo>
                <a:lnTo>
                  <a:pt x="1162026" y="640019"/>
                </a:lnTo>
                <a:lnTo>
                  <a:pt x="1108721" y="631315"/>
                </a:lnTo>
                <a:lnTo>
                  <a:pt x="1054656" y="624498"/>
                </a:lnTo>
                <a:lnTo>
                  <a:pt x="1000241" y="619596"/>
                </a:lnTo>
                <a:lnTo>
                  <a:pt x="945884" y="616635"/>
                </a:lnTo>
                <a:lnTo>
                  <a:pt x="891994" y="615642"/>
                </a:lnTo>
                <a:lnTo>
                  <a:pt x="841949" y="613467"/>
                </a:lnTo>
                <a:lnTo>
                  <a:pt x="798545" y="607196"/>
                </a:lnTo>
                <a:lnTo>
                  <a:pt x="761320" y="597207"/>
                </a:lnTo>
                <a:lnTo>
                  <a:pt x="703560" y="567595"/>
                </a:lnTo>
                <a:lnTo>
                  <a:pt x="664969" y="527669"/>
                </a:lnTo>
                <a:lnTo>
                  <a:pt x="641850" y="480464"/>
                </a:lnTo>
                <a:lnTo>
                  <a:pt x="630507" y="429016"/>
                </a:lnTo>
                <a:lnTo>
                  <a:pt x="627239" y="376362"/>
                </a:lnTo>
                <a:lnTo>
                  <a:pt x="627479" y="350532"/>
                </a:lnTo>
                <a:lnTo>
                  <a:pt x="628351" y="325538"/>
                </a:lnTo>
                <a:lnTo>
                  <a:pt x="629394" y="301761"/>
                </a:lnTo>
                <a:lnTo>
                  <a:pt x="630144" y="279580"/>
                </a:lnTo>
                <a:lnTo>
                  <a:pt x="626022" y="226407"/>
                </a:lnTo>
                <a:lnTo>
                  <a:pt x="609930" y="184582"/>
                </a:lnTo>
                <a:lnTo>
                  <a:pt x="584885" y="142298"/>
                </a:lnTo>
                <a:lnTo>
                  <a:pt x="550689" y="101723"/>
                </a:lnTo>
                <a:lnTo>
                  <a:pt x="507144" y="65025"/>
                </a:lnTo>
                <a:lnTo>
                  <a:pt x="472824" y="43783"/>
                </a:lnTo>
                <a:lnTo>
                  <a:pt x="434202" y="25870"/>
                </a:lnTo>
                <a:lnTo>
                  <a:pt x="391220" y="11928"/>
                </a:lnTo>
                <a:lnTo>
                  <a:pt x="343821" y="2598"/>
                </a:lnTo>
                <a:lnTo>
                  <a:pt x="302761" y="221"/>
                </a:lnTo>
                <a:lnTo>
                  <a:pt x="284238" y="0"/>
                </a:lnTo>
                <a:lnTo>
                  <a:pt x="263923" y="15"/>
                </a:lnTo>
                <a:lnTo>
                  <a:pt x="219424" y="643"/>
                </a:lnTo>
                <a:lnTo>
                  <a:pt x="172273" y="1873"/>
                </a:lnTo>
                <a:lnTo>
                  <a:pt x="125479" y="3474"/>
                </a:lnTo>
                <a:lnTo>
                  <a:pt x="82050" y="5215"/>
                </a:lnTo>
                <a:lnTo>
                  <a:pt x="29801" y="7584"/>
                </a:lnTo>
                <a:lnTo>
                  <a:pt x="0" y="9076"/>
                </a:lnTo>
                <a:lnTo>
                  <a:pt x="33486" y="26857"/>
                </a:lnTo>
                <a:lnTo>
                  <a:pt x="63652" y="43023"/>
                </a:lnTo>
                <a:lnTo>
                  <a:pt x="114835" y="71526"/>
                </a:lnTo>
                <a:lnTo>
                  <a:pt x="155163" y="96607"/>
                </a:lnTo>
                <a:lnTo>
                  <a:pt x="186252" y="120293"/>
                </a:lnTo>
                <a:lnTo>
                  <a:pt x="219094" y="157629"/>
                </a:lnTo>
                <a:lnTo>
                  <a:pt x="240234" y="203208"/>
                </a:lnTo>
                <a:lnTo>
                  <a:pt x="250517" y="241547"/>
                </a:lnTo>
                <a:lnTo>
                  <a:pt x="259638" y="288610"/>
                </a:lnTo>
                <a:lnTo>
                  <a:pt x="264266" y="316045"/>
                </a:lnTo>
                <a:lnTo>
                  <a:pt x="269210" y="346420"/>
                </a:lnTo>
                <a:close/>
              </a:path>
            </a:pathLst>
          </a:custGeom>
          <a:ln w="94563">
            <a:solidFill>
              <a:srgbClr val="5C9A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3" name="Imagen 132">
            <a:extLst>
              <a:ext uri="{FF2B5EF4-FFF2-40B4-BE49-F238E27FC236}">
                <a16:creationId xmlns:a16="http://schemas.microsoft.com/office/drawing/2014/main" id="{FD29C2BA-7FAE-6122-9BF4-10D2F5FF338C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18666000"/>
            <a:ext cx="1350373" cy="975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16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Eras Light ITC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CARTEL PLAYA A2 AAFF</dc:title>
  <dc:creator>loly FP</dc:creator>
  <cp:lastModifiedBy>Amparo Lupiañez Castillo</cp:lastModifiedBy>
  <cp:revision>3</cp:revision>
  <dcterms:created xsi:type="dcterms:W3CDTF">2021-05-19T11:32:40Z</dcterms:created>
  <dcterms:modified xsi:type="dcterms:W3CDTF">2024-05-22T11:14:04Z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2019-12-12T00:00:00Z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2021-05-19T00:00:00Z</vt:filetime>
  </property>
</Properties>
</file>